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9" r:id="rId2"/>
    <p:sldId id="289" r:id="rId3"/>
    <p:sldId id="288" r:id="rId4"/>
    <p:sldId id="282" r:id="rId5"/>
    <p:sldId id="283" r:id="rId6"/>
    <p:sldId id="291" r:id="rId7"/>
    <p:sldId id="294" r:id="rId8"/>
    <p:sldId id="295" r:id="rId9"/>
    <p:sldId id="297" r:id="rId10"/>
    <p:sldId id="280" r:id="rId11"/>
    <p:sldId id="284" r:id="rId12"/>
    <p:sldId id="292" r:id="rId13"/>
    <p:sldId id="293" r:id="rId14"/>
    <p:sldId id="287" r:id="rId15"/>
    <p:sldId id="290" r:id="rId16"/>
    <p:sldId id="279" r:id="rId17"/>
    <p:sldId id="275" r:id="rId18"/>
  </p:sldIdLst>
  <p:sldSz cx="12192000" cy="6858000"/>
  <p:notesSz cx="6858000" cy="9144000"/>
  <p:embeddedFontLst>
    <p:embeddedFont>
      <p:font typeface="DM Sans 14pt"/>
      <p:regular r:id="rId21"/>
      <p:bold r:id="rId22"/>
      <p:italic r:id="rId23"/>
      <p:boldItalic r:id="rId24"/>
    </p:embeddedFont>
    <p:embeddedFont>
      <p:font typeface="DM Sans 14pt Medium"/>
      <p:regular r:id="rId25"/>
      <p:italic r:id="rId26"/>
    </p:embeddedFont>
    <p:embeddedFont>
      <p:font typeface="Libre Franklin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26C"/>
    <a:srgbClr val="0BA5A6"/>
    <a:srgbClr val="863F98"/>
    <a:srgbClr val="1A4E7B"/>
    <a:srgbClr val="23226E"/>
    <a:srgbClr val="0398C3"/>
    <a:srgbClr val="00BABF"/>
    <a:srgbClr val="244C5A"/>
    <a:srgbClr val="54585A"/>
    <a:srgbClr val="CE0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7" autoAdjust="0"/>
    <p:restoredTop sz="94660"/>
  </p:normalViewPr>
  <p:slideViewPr>
    <p:cSldViewPr snapToGrid="0">
      <p:cViewPr>
        <p:scale>
          <a:sx n="93" d="100"/>
          <a:sy n="93" d="100"/>
        </p:scale>
        <p:origin x="203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7EDA49-21AF-D241-A0FE-B014CE6D33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E66E8-8456-9046-9C7F-B4758902A3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E9F61-A875-0348-A5DA-2EE974C2234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9B464-178C-6645-97CE-D422024279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040C3-0CC5-904A-A610-B5BEAD2AD0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CBED5-1250-5F48-A051-D396CA984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4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674C6-A938-4C08-B909-B43865AC782C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02B37-AAD2-4B87-AD8C-339FBB756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06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927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_Interior_Body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6" y="281289"/>
            <a:ext cx="89391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8939192" cy="3912504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17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_Interior_Body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6" y="281289"/>
            <a:ext cx="89391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8939192" cy="3912504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454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_Nexus_Body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6" y="281289"/>
            <a:ext cx="89391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8939192" cy="3912504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634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_Nexus_Body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6" y="281289"/>
            <a:ext cx="89391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tx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8939192" cy="3912504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1440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7" y="281289"/>
            <a:ext cx="864967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8649669" cy="3912504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117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Body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218" y="1975977"/>
            <a:ext cx="11246565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219" y="3312651"/>
            <a:ext cx="11246564" cy="1771413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74754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Body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6" y="281289"/>
            <a:ext cx="11453829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11453828" cy="3563637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288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/>
          <p:cNvSpPr>
            <a:spLocks noGrp="1"/>
          </p:cNvSpPr>
          <p:nvPr>
            <p:ph type="body" sz="quarter" idx="11" hasCustomPrompt="1"/>
          </p:nvPr>
        </p:nvSpPr>
        <p:spPr>
          <a:xfrm>
            <a:off x="435400" y="371949"/>
            <a:ext cx="5816600" cy="18023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70000"/>
              </a:lnSpc>
              <a:buNone/>
              <a:defRPr sz="4800" b="1" i="0" cap="none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435400" y="2547070"/>
            <a:ext cx="5800921" cy="11959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51092" y="2315748"/>
            <a:ext cx="5644908" cy="15413"/>
          </a:xfrm>
          <a:prstGeom prst="line">
            <a:avLst/>
          </a:prstGeom>
          <a:ln w="1270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39951" y="3974332"/>
            <a:ext cx="2973916" cy="1526116"/>
          </a:xfrm>
          <a:prstGeom prst="rect">
            <a:avLst/>
          </a:prstGeom>
        </p:spPr>
        <p:txBody>
          <a:bodyPr anchor="ctr"/>
          <a:lstStyle>
            <a:lvl1pPr marL="692133" indent="-692133" algn="ctr">
              <a:buFont typeface="+mj-lt"/>
              <a:buNone/>
              <a:tabLst/>
              <a:defRPr sz="1867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[Company Logo Here]</a:t>
            </a:r>
          </a:p>
        </p:txBody>
      </p:sp>
      <p:sp>
        <p:nvSpPr>
          <p:cNvPr id="15" name="Picture Placeholder 33">
            <a:extLst>
              <a:ext uri="{FF2B5EF4-FFF2-40B4-BE49-F238E27FC236}">
                <a16:creationId xmlns:a16="http://schemas.microsoft.com/office/drawing/2014/main" id="{33036824-FD70-A22B-0BEB-3D12243A01A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486066" y="231178"/>
            <a:ext cx="3886200" cy="38862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</p:spTree>
    <p:extLst>
      <p:ext uri="{BB962C8B-B14F-4D97-AF65-F5344CB8AC3E}">
        <p14:creationId xmlns:p14="http://schemas.microsoft.com/office/powerpoint/2010/main" val="2289381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6" hasCustomPrompt="1"/>
          </p:nvPr>
        </p:nvSpPr>
        <p:spPr>
          <a:xfrm>
            <a:off x="253886" y="4361876"/>
            <a:ext cx="2757211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B4350EF7-346F-C947-9FF3-E26A61718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723" y="2935170"/>
            <a:ext cx="2745376" cy="7831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500"/>
              </a:lnSpc>
              <a:spcAft>
                <a:spcPts val="0"/>
              </a:spcAft>
              <a:buNone/>
              <a:defRPr sz="2500" b="1" i="0" cap="none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37">
            <a:extLst>
              <a:ext uri="{FF2B5EF4-FFF2-40B4-BE49-F238E27FC236}">
                <a16:creationId xmlns:a16="http://schemas.microsoft.com/office/drawing/2014/main" id="{3D7B0DFA-E54C-DC46-956F-3D70808CAA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3887" y="3663177"/>
            <a:ext cx="2757212" cy="6658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1" i="0">
                <a:solidFill>
                  <a:schemeClr val="tx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" name="Picture Placeholder 33">
            <a:extLst>
              <a:ext uri="{FF2B5EF4-FFF2-40B4-BE49-F238E27FC236}">
                <a16:creationId xmlns:a16="http://schemas.microsoft.com/office/drawing/2014/main" id="{87CD9606-707B-972C-7623-FCA34C2423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72013" y="542253"/>
            <a:ext cx="2320956" cy="232095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3AB346E-6D39-3D27-250D-32B26338554B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3273970" y="4361876"/>
            <a:ext cx="2757211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9842E6C-8A21-5752-0486-2BC030E798F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85807" y="2935170"/>
            <a:ext cx="2745376" cy="7831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500"/>
              </a:lnSpc>
              <a:spcAft>
                <a:spcPts val="0"/>
              </a:spcAft>
              <a:buNone/>
              <a:defRPr sz="2500" b="1" i="0" cap="none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846D0E26-9BFE-C8C7-40D2-94FCE87F58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73971" y="3663177"/>
            <a:ext cx="2757212" cy="6658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1" i="0">
                <a:solidFill>
                  <a:schemeClr val="tx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8" name="Picture Placeholder 33">
            <a:extLst>
              <a:ext uri="{FF2B5EF4-FFF2-40B4-BE49-F238E27FC236}">
                <a16:creationId xmlns:a16="http://schemas.microsoft.com/office/drawing/2014/main" id="{BD29E4D7-293C-1AC5-453F-35252D74A27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492097" y="542253"/>
            <a:ext cx="2320956" cy="232095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30854C3-E59A-0FB9-AE46-1ECA8BD0EEB4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6233351" y="4361876"/>
            <a:ext cx="2757211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F8EBBEB-0CB3-A17A-6031-9E2DEE2B760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5188" y="2935170"/>
            <a:ext cx="2745376" cy="7831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500"/>
              </a:lnSpc>
              <a:spcAft>
                <a:spcPts val="0"/>
              </a:spcAft>
              <a:buNone/>
              <a:defRPr sz="2500" b="1" i="0" cap="none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FBF5DC0D-2EBF-2411-36B6-07B8F367483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33352" y="3663177"/>
            <a:ext cx="2757212" cy="6658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1" i="0">
                <a:solidFill>
                  <a:schemeClr val="tx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33">
            <a:extLst>
              <a:ext uri="{FF2B5EF4-FFF2-40B4-BE49-F238E27FC236}">
                <a16:creationId xmlns:a16="http://schemas.microsoft.com/office/drawing/2014/main" id="{2423CAB9-426F-5AAD-D323-866153E18309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451478" y="542253"/>
            <a:ext cx="2320956" cy="232095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F85CD1-E44E-9495-5285-B5559D66173E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9180900" y="4361876"/>
            <a:ext cx="2757211" cy="7831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33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2ED1DBF7-B338-5E98-EDA1-36829FF9F75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192737" y="2935170"/>
            <a:ext cx="2745376" cy="7831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2500"/>
              </a:lnSpc>
              <a:spcAft>
                <a:spcPts val="0"/>
              </a:spcAft>
              <a:buNone/>
              <a:defRPr sz="2500" b="1" i="0" cap="none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Speaker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4976D42B-D231-E809-DD77-DB544B12368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80901" y="3663177"/>
            <a:ext cx="2757212" cy="6658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 b="1" i="0">
                <a:solidFill>
                  <a:schemeClr val="tx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Picture Placeholder 33">
            <a:extLst>
              <a:ext uri="{FF2B5EF4-FFF2-40B4-BE49-F238E27FC236}">
                <a16:creationId xmlns:a16="http://schemas.microsoft.com/office/drawing/2014/main" id="{9EBDCD44-218A-3FF9-F344-22D80C2DCCB3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399027" y="542253"/>
            <a:ext cx="2320956" cy="2320956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12700"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133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[Insert Photo Here]</a:t>
            </a:r>
          </a:p>
        </p:txBody>
      </p:sp>
    </p:spTree>
    <p:extLst>
      <p:ext uri="{BB962C8B-B14F-4D97-AF65-F5344CB8AC3E}">
        <p14:creationId xmlns:p14="http://schemas.microsoft.com/office/powerpoint/2010/main" val="1167197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867566" y="1141988"/>
            <a:ext cx="8361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cap="none" baseline="0" dirty="0">
                <a:solidFill>
                  <a:schemeClr val="bg1"/>
                </a:solidFill>
                <a:latin typeface="DM Sans 14pt" pitchFamily="2" charset="77"/>
                <a:cs typeface="Myriad Pro"/>
              </a:rPr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39621C-BD24-4945-8344-1C676BE869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8866" y="2902179"/>
            <a:ext cx="8120221" cy="1492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DM Sans 14pt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Libre Franklin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Libre Franklin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Libre Franklin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Libre Franklin" pitchFamily="2" charset="77"/>
              </a:defRPr>
            </a:lvl5pPr>
          </a:lstStyle>
          <a:p>
            <a:pPr lvl="0"/>
            <a:r>
              <a:rPr lang="en-US" dirty="0"/>
              <a:t>Closing sentence or contact information goes here.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D2259-6CA9-0BA6-15DD-C7E80B9A76C4}"/>
              </a:ext>
            </a:extLst>
          </p:cNvPr>
          <p:cNvSpPr/>
          <p:nvPr userDrawn="1"/>
        </p:nvSpPr>
        <p:spPr>
          <a:xfrm>
            <a:off x="5029200" y="2457248"/>
            <a:ext cx="2133600" cy="4571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8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yond_Earth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5">
            <a:extLst>
              <a:ext uri="{FF2B5EF4-FFF2-40B4-BE49-F238E27FC236}">
                <a16:creationId xmlns:a16="http://schemas.microsoft.com/office/drawing/2014/main" id="{22E94378-8F7C-9C67-0961-144C92CD0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15993" y="0"/>
            <a:ext cx="6208736" cy="6886572"/>
          </a:xfrm>
          <a:custGeom>
            <a:avLst/>
            <a:gdLst>
              <a:gd name="connsiteX0" fmla="*/ 0 w 6240905"/>
              <a:gd name="connsiteY0" fmla="*/ 3429000 h 6858000"/>
              <a:gd name="connsiteX1" fmla="*/ 3120453 w 6240905"/>
              <a:gd name="connsiteY1" fmla="*/ 0 h 6858000"/>
              <a:gd name="connsiteX2" fmla="*/ 6240906 w 6240905"/>
              <a:gd name="connsiteY2" fmla="*/ 3429000 h 6858000"/>
              <a:gd name="connsiteX3" fmla="*/ 3120453 w 6240905"/>
              <a:gd name="connsiteY3" fmla="*/ 6858000 h 6858000"/>
              <a:gd name="connsiteX4" fmla="*/ 0 w 6240905"/>
              <a:gd name="connsiteY4" fmla="*/ 3429000 h 6858000"/>
              <a:gd name="connsiteX0" fmla="*/ 0 w 6194411"/>
              <a:gd name="connsiteY0" fmla="*/ 3524145 h 7933986"/>
              <a:gd name="connsiteX1" fmla="*/ 3120453 w 6194411"/>
              <a:gd name="connsiteY1" fmla="*/ 95145 h 7933986"/>
              <a:gd name="connsiteX2" fmla="*/ 6194411 w 6194411"/>
              <a:gd name="connsiteY2" fmla="*/ 6949270 h 7933986"/>
              <a:gd name="connsiteX3" fmla="*/ 3120453 w 6194411"/>
              <a:gd name="connsiteY3" fmla="*/ 6953145 h 7933986"/>
              <a:gd name="connsiteX4" fmla="*/ 0 w 6194411"/>
              <a:gd name="connsiteY4" fmla="*/ 3524145 h 7933986"/>
              <a:gd name="connsiteX0" fmla="*/ 65935 w 6715273"/>
              <a:gd name="connsiteY0" fmla="*/ 3503591 h 7913432"/>
              <a:gd name="connsiteX1" fmla="*/ 6255052 w 6715273"/>
              <a:gd name="connsiteY1" fmla="*/ 74591 h 7913432"/>
              <a:gd name="connsiteX2" fmla="*/ 6260346 w 6715273"/>
              <a:gd name="connsiteY2" fmla="*/ 6928716 h 7913432"/>
              <a:gd name="connsiteX3" fmla="*/ 3186388 w 6715273"/>
              <a:gd name="connsiteY3" fmla="*/ 6932591 h 7913432"/>
              <a:gd name="connsiteX4" fmla="*/ 65935 w 6715273"/>
              <a:gd name="connsiteY4" fmla="*/ 3503591 h 7913432"/>
              <a:gd name="connsiteX0" fmla="*/ 65935 w 6715273"/>
              <a:gd name="connsiteY0" fmla="*/ 3503591 h 7913432"/>
              <a:gd name="connsiteX1" fmla="*/ 6255052 w 6715273"/>
              <a:gd name="connsiteY1" fmla="*/ 74591 h 7913432"/>
              <a:gd name="connsiteX2" fmla="*/ 6260346 w 6715273"/>
              <a:gd name="connsiteY2" fmla="*/ 6928716 h 7913432"/>
              <a:gd name="connsiteX3" fmla="*/ 3186388 w 6715273"/>
              <a:gd name="connsiteY3" fmla="*/ 6932591 h 7913432"/>
              <a:gd name="connsiteX4" fmla="*/ 65935 w 6715273"/>
              <a:gd name="connsiteY4" fmla="*/ 3503591 h 7913432"/>
              <a:gd name="connsiteX0" fmla="*/ 65935 w 6295142"/>
              <a:gd name="connsiteY0" fmla="*/ 3503591 h 7913432"/>
              <a:gd name="connsiteX1" fmla="*/ 6255052 w 6295142"/>
              <a:gd name="connsiteY1" fmla="*/ 74591 h 7913432"/>
              <a:gd name="connsiteX2" fmla="*/ 6260346 w 6295142"/>
              <a:gd name="connsiteY2" fmla="*/ 6928716 h 7913432"/>
              <a:gd name="connsiteX3" fmla="*/ 3186388 w 6295142"/>
              <a:gd name="connsiteY3" fmla="*/ 6932591 h 7913432"/>
              <a:gd name="connsiteX4" fmla="*/ 65935 w 6295142"/>
              <a:gd name="connsiteY4" fmla="*/ 3503591 h 7913432"/>
              <a:gd name="connsiteX0" fmla="*/ 66100 w 6314054"/>
              <a:gd name="connsiteY0" fmla="*/ 3503591 h 7804992"/>
              <a:gd name="connsiteX1" fmla="*/ 6255217 w 6314054"/>
              <a:gd name="connsiteY1" fmla="*/ 74591 h 7804992"/>
              <a:gd name="connsiteX2" fmla="*/ 6307006 w 6314054"/>
              <a:gd name="connsiteY2" fmla="*/ 6773733 h 7804992"/>
              <a:gd name="connsiteX3" fmla="*/ 3186553 w 6314054"/>
              <a:gd name="connsiteY3" fmla="*/ 6932591 h 7804992"/>
              <a:gd name="connsiteX4" fmla="*/ 66100 w 6314054"/>
              <a:gd name="connsiteY4" fmla="*/ 3503591 h 7804992"/>
              <a:gd name="connsiteX0" fmla="*/ 66100 w 6314054"/>
              <a:gd name="connsiteY0" fmla="*/ 3503591 h 7327621"/>
              <a:gd name="connsiteX1" fmla="*/ 6255217 w 6314054"/>
              <a:gd name="connsiteY1" fmla="*/ 74591 h 7327621"/>
              <a:gd name="connsiteX2" fmla="*/ 6307006 w 6314054"/>
              <a:gd name="connsiteY2" fmla="*/ 6773733 h 7327621"/>
              <a:gd name="connsiteX3" fmla="*/ 3186553 w 6314054"/>
              <a:gd name="connsiteY3" fmla="*/ 6932591 h 7327621"/>
              <a:gd name="connsiteX4" fmla="*/ 66100 w 6314054"/>
              <a:gd name="connsiteY4" fmla="*/ 3503591 h 7327621"/>
              <a:gd name="connsiteX0" fmla="*/ 66121 w 6317702"/>
              <a:gd name="connsiteY0" fmla="*/ 3503591 h 7414195"/>
              <a:gd name="connsiteX1" fmla="*/ 6255238 w 6317702"/>
              <a:gd name="connsiteY1" fmla="*/ 74591 h 7414195"/>
              <a:gd name="connsiteX2" fmla="*/ 6312965 w 6317702"/>
              <a:gd name="connsiteY2" fmla="*/ 6928112 h 7414195"/>
              <a:gd name="connsiteX3" fmla="*/ 3186574 w 6317702"/>
              <a:gd name="connsiteY3" fmla="*/ 6932591 h 7414195"/>
              <a:gd name="connsiteX4" fmla="*/ 66121 w 6317702"/>
              <a:gd name="connsiteY4" fmla="*/ 3503591 h 7414195"/>
              <a:gd name="connsiteX0" fmla="*/ 66121 w 6317702"/>
              <a:gd name="connsiteY0" fmla="*/ 3503591 h 7184542"/>
              <a:gd name="connsiteX1" fmla="*/ 6255238 w 6317702"/>
              <a:gd name="connsiteY1" fmla="*/ 74591 h 7184542"/>
              <a:gd name="connsiteX2" fmla="*/ 6312965 w 6317702"/>
              <a:gd name="connsiteY2" fmla="*/ 6928112 h 7184542"/>
              <a:gd name="connsiteX3" fmla="*/ 3186574 w 6317702"/>
              <a:gd name="connsiteY3" fmla="*/ 6932591 h 7184542"/>
              <a:gd name="connsiteX4" fmla="*/ 66121 w 6317702"/>
              <a:gd name="connsiteY4" fmla="*/ 3503591 h 7184542"/>
              <a:gd name="connsiteX0" fmla="*/ 67224 w 6333773"/>
              <a:gd name="connsiteY0" fmla="*/ 3474180 h 7155131"/>
              <a:gd name="connsiteX1" fmla="*/ 6286321 w 6333773"/>
              <a:gd name="connsiteY1" fmla="*/ 75160 h 7155131"/>
              <a:gd name="connsiteX2" fmla="*/ 6314068 w 6333773"/>
              <a:gd name="connsiteY2" fmla="*/ 6898701 h 7155131"/>
              <a:gd name="connsiteX3" fmla="*/ 3187677 w 6333773"/>
              <a:gd name="connsiteY3" fmla="*/ 6903180 h 7155131"/>
              <a:gd name="connsiteX4" fmla="*/ 67224 w 6333773"/>
              <a:gd name="connsiteY4" fmla="*/ 3474180 h 7155131"/>
              <a:gd name="connsiteX0" fmla="*/ 68020 w 6348986"/>
              <a:gd name="connsiteY0" fmla="*/ 3505840 h 7186791"/>
              <a:gd name="connsiteX1" fmla="*/ 6308633 w 6348986"/>
              <a:gd name="connsiteY1" fmla="*/ 74547 h 7186791"/>
              <a:gd name="connsiteX2" fmla="*/ 6314864 w 6348986"/>
              <a:gd name="connsiteY2" fmla="*/ 6930361 h 7186791"/>
              <a:gd name="connsiteX3" fmla="*/ 3188473 w 6348986"/>
              <a:gd name="connsiteY3" fmla="*/ 6934840 h 7186791"/>
              <a:gd name="connsiteX4" fmla="*/ 68020 w 6348986"/>
              <a:gd name="connsiteY4" fmla="*/ 3505840 h 7186791"/>
              <a:gd name="connsiteX0" fmla="*/ 68020 w 6348986"/>
              <a:gd name="connsiteY0" fmla="*/ 3431293 h 7112244"/>
              <a:gd name="connsiteX1" fmla="*/ 6308633 w 6348986"/>
              <a:gd name="connsiteY1" fmla="*/ 0 h 7112244"/>
              <a:gd name="connsiteX2" fmla="*/ 6314864 w 6348986"/>
              <a:gd name="connsiteY2" fmla="*/ 6855814 h 7112244"/>
              <a:gd name="connsiteX3" fmla="*/ 3188473 w 6348986"/>
              <a:gd name="connsiteY3" fmla="*/ 6860293 h 7112244"/>
              <a:gd name="connsiteX4" fmla="*/ 68020 w 6348986"/>
              <a:gd name="connsiteY4" fmla="*/ 3431293 h 7112244"/>
              <a:gd name="connsiteX0" fmla="*/ 68020 w 6314864"/>
              <a:gd name="connsiteY0" fmla="*/ 3431293 h 7112244"/>
              <a:gd name="connsiteX1" fmla="*/ 6308633 w 6314864"/>
              <a:gd name="connsiteY1" fmla="*/ 0 h 7112244"/>
              <a:gd name="connsiteX2" fmla="*/ 6314864 w 6314864"/>
              <a:gd name="connsiteY2" fmla="*/ 6855814 h 7112244"/>
              <a:gd name="connsiteX3" fmla="*/ 3188473 w 6314864"/>
              <a:gd name="connsiteY3" fmla="*/ 6860293 h 7112244"/>
              <a:gd name="connsiteX4" fmla="*/ 68020 w 6314864"/>
              <a:gd name="connsiteY4" fmla="*/ 3431293 h 7112244"/>
              <a:gd name="connsiteX0" fmla="*/ 1537672 w 3164390"/>
              <a:gd name="connsiteY0" fmla="*/ 513875 h 7847668"/>
              <a:gd name="connsiteX1" fmla="*/ 3158159 w 3164390"/>
              <a:gd name="connsiteY1" fmla="*/ 483508 h 7847668"/>
              <a:gd name="connsiteX2" fmla="*/ 3164390 w 3164390"/>
              <a:gd name="connsiteY2" fmla="*/ 7339322 h 7847668"/>
              <a:gd name="connsiteX3" fmla="*/ 37999 w 3164390"/>
              <a:gd name="connsiteY3" fmla="*/ 7343801 h 7847668"/>
              <a:gd name="connsiteX4" fmla="*/ 1537672 w 3164390"/>
              <a:gd name="connsiteY4" fmla="*/ 513875 h 7847668"/>
              <a:gd name="connsiteX0" fmla="*/ 4705483 w 6332201"/>
              <a:gd name="connsiteY0" fmla="*/ 510312 h 7808682"/>
              <a:gd name="connsiteX1" fmla="*/ 6325970 w 6332201"/>
              <a:gd name="connsiteY1" fmla="*/ 479945 h 7808682"/>
              <a:gd name="connsiteX2" fmla="*/ 6332201 w 6332201"/>
              <a:gd name="connsiteY2" fmla="*/ 7335759 h 7808682"/>
              <a:gd name="connsiteX3" fmla="*/ 13432 w 6332201"/>
              <a:gd name="connsiteY3" fmla="*/ 7292112 h 7808682"/>
              <a:gd name="connsiteX4" fmla="*/ 4705483 w 6332201"/>
              <a:gd name="connsiteY4" fmla="*/ 510312 h 7808682"/>
              <a:gd name="connsiteX0" fmla="*/ 4705082 w 6331800"/>
              <a:gd name="connsiteY0" fmla="*/ 30367 h 7328737"/>
              <a:gd name="connsiteX1" fmla="*/ 6325569 w 6331800"/>
              <a:gd name="connsiteY1" fmla="*/ 0 h 7328737"/>
              <a:gd name="connsiteX2" fmla="*/ 6331800 w 6331800"/>
              <a:gd name="connsiteY2" fmla="*/ 6855814 h 7328737"/>
              <a:gd name="connsiteX3" fmla="*/ 13031 w 6331800"/>
              <a:gd name="connsiteY3" fmla="*/ 6812167 h 7328737"/>
              <a:gd name="connsiteX4" fmla="*/ 4705082 w 6331800"/>
              <a:gd name="connsiteY4" fmla="*/ 30367 h 7328737"/>
              <a:gd name="connsiteX0" fmla="*/ 5068354 w 6326103"/>
              <a:gd name="connsiteY0" fmla="*/ 0 h 7350060"/>
              <a:gd name="connsiteX1" fmla="*/ 6319872 w 6326103"/>
              <a:gd name="connsiteY1" fmla="*/ 17759 h 7350060"/>
              <a:gd name="connsiteX2" fmla="*/ 6326103 w 6326103"/>
              <a:gd name="connsiteY2" fmla="*/ 6873573 h 7350060"/>
              <a:gd name="connsiteX3" fmla="*/ 7334 w 6326103"/>
              <a:gd name="connsiteY3" fmla="*/ 6829926 h 7350060"/>
              <a:gd name="connsiteX4" fmla="*/ 5068354 w 6326103"/>
              <a:gd name="connsiteY4" fmla="*/ 0 h 7350060"/>
              <a:gd name="connsiteX0" fmla="*/ 5076084 w 6333833"/>
              <a:gd name="connsiteY0" fmla="*/ 0 h 8761595"/>
              <a:gd name="connsiteX1" fmla="*/ 6327602 w 6333833"/>
              <a:gd name="connsiteY1" fmla="*/ 17759 h 8761595"/>
              <a:gd name="connsiteX2" fmla="*/ 6333833 w 6333833"/>
              <a:gd name="connsiteY2" fmla="*/ 6873573 h 8761595"/>
              <a:gd name="connsiteX3" fmla="*/ 15064 w 6333833"/>
              <a:gd name="connsiteY3" fmla="*/ 6829926 h 8761595"/>
              <a:gd name="connsiteX4" fmla="*/ 5076084 w 6333833"/>
              <a:gd name="connsiteY4" fmla="*/ 0 h 8761595"/>
              <a:gd name="connsiteX0" fmla="*/ 5092026 w 6349775"/>
              <a:gd name="connsiteY0" fmla="*/ 0 h 6873573"/>
              <a:gd name="connsiteX1" fmla="*/ 6343544 w 6349775"/>
              <a:gd name="connsiteY1" fmla="*/ 17759 h 6873573"/>
              <a:gd name="connsiteX2" fmla="*/ 6349775 w 6349775"/>
              <a:gd name="connsiteY2" fmla="*/ 6873573 h 6873573"/>
              <a:gd name="connsiteX3" fmla="*/ 31006 w 6349775"/>
              <a:gd name="connsiteY3" fmla="*/ 6829926 h 6873573"/>
              <a:gd name="connsiteX4" fmla="*/ 5092026 w 6349775"/>
              <a:gd name="connsiteY4" fmla="*/ 0 h 6873573"/>
              <a:gd name="connsiteX0" fmla="*/ 5108796 w 6366545"/>
              <a:gd name="connsiteY0" fmla="*/ 506092 h 7400186"/>
              <a:gd name="connsiteX1" fmla="*/ 6360314 w 6366545"/>
              <a:gd name="connsiteY1" fmla="*/ 523851 h 7400186"/>
              <a:gd name="connsiteX2" fmla="*/ 6366545 w 6366545"/>
              <a:gd name="connsiteY2" fmla="*/ 7379665 h 7400186"/>
              <a:gd name="connsiteX3" fmla="*/ 31734 w 6366545"/>
              <a:gd name="connsiteY3" fmla="*/ 7400186 h 7400186"/>
              <a:gd name="connsiteX4" fmla="*/ 5108796 w 6366545"/>
              <a:gd name="connsiteY4" fmla="*/ 506092 h 7400186"/>
              <a:gd name="connsiteX0" fmla="*/ 5195718 w 7623996"/>
              <a:gd name="connsiteY0" fmla="*/ 662943 h 7557037"/>
              <a:gd name="connsiteX1" fmla="*/ 6447236 w 7623996"/>
              <a:gd name="connsiteY1" fmla="*/ 680702 h 7557037"/>
              <a:gd name="connsiteX2" fmla="*/ 6453467 w 7623996"/>
              <a:gd name="connsiteY2" fmla="*/ 7536516 h 7557037"/>
              <a:gd name="connsiteX3" fmla="*/ 118656 w 7623996"/>
              <a:gd name="connsiteY3" fmla="*/ 7557037 h 7557037"/>
              <a:gd name="connsiteX4" fmla="*/ 5195718 w 7623996"/>
              <a:gd name="connsiteY4" fmla="*/ 662943 h 7557037"/>
              <a:gd name="connsiteX0" fmla="*/ 5106933 w 6364682"/>
              <a:gd name="connsiteY0" fmla="*/ 9 h 6894103"/>
              <a:gd name="connsiteX1" fmla="*/ 6358451 w 6364682"/>
              <a:gd name="connsiteY1" fmla="*/ 17768 h 6894103"/>
              <a:gd name="connsiteX2" fmla="*/ 6364682 w 6364682"/>
              <a:gd name="connsiteY2" fmla="*/ 6873582 h 6894103"/>
              <a:gd name="connsiteX3" fmla="*/ 29871 w 6364682"/>
              <a:gd name="connsiteY3" fmla="*/ 6894103 h 6894103"/>
              <a:gd name="connsiteX4" fmla="*/ 5106933 w 6364682"/>
              <a:gd name="connsiteY4" fmla="*/ 9 h 6894103"/>
              <a:gd name="connsiteX0" fmla="*/ 5142166 w 7027356"/>
              <a:gd name="connsiteY0" fmla="*/ 392021 h 7286115"/>
              <a:gd name="connsiteX1" fmla="*/ 6393684 w 7027356"/>
              <a:gd name="connsiteY1" fmla="*/ 409780 h 7286115"/>
              <a:gd name="connsiteX2" fmla="*/ 6399915 w 7027356"/>
              <a:gd name="connsiteY2" fmla="*/ 7265594 h 7286115"/>
              <a:gd name="connsiteX3" fmla="*/ 65104 w 7027356"/>
              <a:gd name="connsiteY3" fmla="*/ 7286115 h 7286115"/>
              <a:gd name="connsiteX4" fmla="*/ 5142166 w 7027356"/>
              <a:gd name="connsiteY4" fmla="*/ 392021 h 7286115"/>
              <a:gd name="connsiteX0" fmla="*/ 5080505 w 6965695"/>
              <a:gd name="connsiteY0" fmla="*/ 392021 h 8368998"/>
              <a:gd name="connsiteX1" fmla="*/ 6332023 w 6965695"/>
              <a:gd name="connsiteY1" fmla="*/ 409780 h 8368998"/>
              <a:gd name="connsiteX2" fmla="*/ 6338254 w 6965695"/>
              <a:gd name="connsiteY2" fmla="*/ 7265594 h 8368998"/>
              <a:gd name="connsiteX3" fmla="*/ 3443 w 6965695"/>
              <a:gd name="connsiteY3" fmla="*/ 7286115 h 8368998"/>
              <a:gd name="connsiteX4" fmla="*/ 5080505 w 6965695"/>
              <a:gd name="connsiteY4" fmla="*/ 392021 h 8368998"/>
              <a:gd name="connsiteX0" fmla="*/ 5375303 w 7161669"/>
              <a:gd name="connsiteY0" fmla="*/ 400371 h 7765388"/>
              <a:gd name="connsiteX1" fmla="*/ 6338063 w 7161669"/>
              <a:gd name="connsiteY1" fmla="*/ 386046 h 7765388"/>
              <a:gd name="connsiteX2" fmla="*/ 6344294 w 7161669"/>
              <a:gd name="connsiteY2" fmla="*/ 7241860 h 7765388"/>
              <a:gd name="connsiteX3" fmla="*/ 9483 w 7161669"/>
              <a:gd name="connsiteY3" fmla="*/ 7262381 h 7765388"/>
              <a:gd name="connsiteX4" fmla="*/ 5375303 w 7161669"/>
              <a:gd name="connsiteY4" fmla="*/ 400371 h 7765388"/>
              <a:gd name="connsiteX0" fmla="*/ 5381301 w 7541295"/>
              <a:gd name="connsiteY0" fmla="*/ 478788 h 7843805"/>
              <a:gd name="connsiteX1" fmla="*/ 6344061 w 7541295"/>
              <a:gd name="connsiteY1" fmla="*/ 464463 h 7843805"/>
              <a:gd name="connsiteX2" fmla="*/ 6350292 w 7541295"/>
              <a:gd name="connsiteY2" fmla="*/ 7320277 h 7843805"/>
              <a:gd name="connsiteX3" fmla="*/ 15481 w 7541295"/>
              <a:gd name="connsiteY3" fmla="*/ 7340798 h 7843805"/>
              <a:gd name="connsiteX4" fmla="*/ 5381301 w 7541295"/>
              <a:gd name="connsiteY4" fmla="*/ 478788 h 7843805"/>
              <a:gd name="connsiteX0" fmla="*/ 5193764 w 6162755"/>
              <a:gd name="connsiteY0" fmla="*/ 510868 h 7840346"/>
              <a:gd name="connsiteX1" fmla="*/ 6156524 w 6162755"/>
              <a:gd name="connsiteY1" fmla="*/ 496543 h 7840346"/>
              <a:gd name="connsiteX2" fmla="*/ 6162755 w 6162755"/>
              <a:gd name="connsiteY2" fmla="*/ 7352357 h 7840346"/>
              <a:gd name="connsiteX3" fmla="*/ 4407 w 6162755"/>
              <a:gd name="connsiteY3" fmla="*/ 7324751 h 7840346"/>
              <a:gd name="connsiteX4" fmla="*/ 5193764 w 6162755"/>
              <a:gd name="connsiteY4" fmla="*/ 510868 h 7840346"/>
              <a:gd name="connsiteX0" fmla="*/ 5189399 w 6158390"/>
              <a:gd name="connsiteY0" fmla="*/ 510868 h 9693989"/>
              <a:gd name="connsiteX1" fmla="*/ 6152159 w 6158390"/>
              <a:gd name="connsiteY1" fmla="*/ 496543 h 9693989"/>
              <a:gd name="connsiteX2" fmla="*/ 6158390 w 6158390"/>
              <a:gd name="connsiteY2" fmla="*/ 7352357 h 9693989"/>
              <a:gd name="connsiteX3" fmla="*/ 42 w 6158390"/>
              <a:gd name="connsiteY3" fmla="*/ 7324751 h 9693989"/>
              <a:gd name="connsiteX4" fmla="*/ 5189399 w 6158390"/>
              <a:gd name="connsiteY4" fmla="*/ 510868 h 9693989"/>
              <a:gd name="connsiteX0" fmla="*/ 5189399 w 6158390"/>
              <a:gd name="connsiteY0" fmla="*/ 14688 h 9197809"/>
              <a:gd name="connsiteX1" fmla="*/ 6152159 w 6158390"/>
              <a:gd name="connsiteY1" fmla="*/ 363 h 9197809"/>
              <a:gd name="connsiteX2" fmla="*/ 6158390 w 6158390"/>
              <a:gd name="connsiteY2" fmla="*/ 6856177 h 9197809"/>
              <a:gd name="connsiteX3" fmla="*/ 42 w 6158390"/>
              <a:gd name="connsiteY3" fmla="*/ 6828571 h 9197809"/>
              <a:gd name="connsiteX4" fmla="*/ 5189399 w 6158390"/>
              <a:gd name="connsiteY4" fmla="*/ 14688 h 9197809"/>
              <a:gd name="connsiteX0" fmla="*/ 5336428 w 6161040"/>
              <a:gd name="connsiteY0" fmla="*/ 14688 h 7344166"/>
              <a:gd name="connsiteX1" fmla="*/ 6154809 w 6161040"/>
              <a:gd name="connsiteY1" fmla="*/ 363 h 7344166"/>
              <a:gd name="connsiteX2" fmla="*/ 6161040 w 6161040"/>
              <a:gd name="connsiteY2" fmla="*/ 6856177 h 7344166"/>
              <a:gd name="connsiteX3" fmla="*/ 2692 w 6161040"/>
              <a:gd name="connsiteY3" fmla="*/ 6828571 h 7344166"/>
              <a:gd name="connsiteX4" fmla="*/ 5336428 w 6161040"/>
              <a:gd name="connsiteY4" fmla="*/ 14688 h 7344166"/>
              <a:gd name="connsiteX0" fmla="*/ 5336275 w 6160887"/>
              <a:gd name="connsiteY0" fmla="*/ 15370 h 7344848"/>
              <a:gd name="connsiteX1" fmla="*/ 6154656 w 6160887"/>
              <a:gd name="connsiteY1" fmla="*/ 1045 h 7344848"/>
              <a:gd name="connsiteX2" fmla="*/ 6160887 w 6160887"/>
              <a:gd name="connsiteY2" fmla="*/ 6856859 h 7344848"/>
              <a:gd name="connsiteX3" fmla="*/ 2539 w 6160887"/>
              <a:gd name="connsiteY3" fmla="*/ 6829253 h 7344848"/>
              <a:gd name="connsiteX4" fmla="*/ 5336275 w 6160887"/>
              <a:gd name="connsiteY4" fmla="*/ 15370 h 7344848"/>
              <a:gd name="connsiteX0" fmla="*/ 5368534 w 6193146"/>
              <a:gd name="connsiteY0" fmla="*/ 15370 h 9112934"/>
              <a:gd name="connsiteX1" fmla="*/ 6186915 w 6193146"/>
              <a:gd name="connsiteY1" fmla="*/ 1045 h 9112934"/>
              <a:gd name="connsiteX2" fmla="*/ 6193146 w 6193146"/>
              <a:gd name="connsiteY2" fmla="*/ 6856859 h 9112934"/>
              <a:gd name="connsiteX3" fmla="*/ 34798 w 6193146"/>
              <a:gd name="connsiteY3" fmla="*/ 6829253 h 9112934"/>
              <a:gd name="connsiteX4" fmla="*/ 5368534 w 6193146"/>
              <a:gd name="connsiteY4" fmla="*/ 15370 h 9112934"/>
              <a:gd name="connsiteX0" fmla="*/ 5333833 w 6158445"/>
              <a:gd name="connsiteY0" fmla="*/ 15370 h 7010034"/>
              <a:gd name="connsiteX1" fmla="*/ 6152214 w 6158445"/>
              <a:gd name="connsiteY1" fmla="*/ 1045 h 7010034"/>
              <a:gd name="connsiteX2" fmla="*/ 6158445 w 6158445"/>
              <a:gd name="connsiteY2" fmla="*/ 6856859 h 7010034"/>
              <a:gd name="connsiteX3" fmla="*/ 97 w 6158445"/>
              <a:gd name="connsiteY3" fmla="*/ 6829253 h 7010034"/>
              <a:gd name="connsiteX4" fmla="*/ 5333833 w 6158445"/>
              <a:gd name="connsiteY4" fmla="*/ 15370 h 7010034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57336 w 6181948"/>
              <a:gd name="connsiteY0" fmla="*/ 15370 h 6856859"/>
              <a:gd name="connsiteX1" fmla="*/ 6175717 w 6181948"/>
              <a:gd name="connsiteY1" fmla="*/ 1045 h 6856859"/>
              <a:gd name="connsiteX2" fmla="*/ 6181948 w 6181948"/>
              <a:gd name="connsiteY2" fmla="*/ 6856859 h 6856859"/>
              <a:gd name="connsiteX3" fmla="*/ 23600 w 6181948"/>
              <a:gd name="connsiteY3" fmla="*/ 6829253 h 6856859"/>
              <a:gd name="connsiteX4" fmla="*/ 5357336 w 6181948"/>
              <a:gd name="connsiteY4" fmla="*/ 15370 h 685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948" h="6856859">
                <a:moveTo>
                  <a:pt x="5357336" y="15370"/>
                </a:moveTo>
                <a:cubicBezTo>
                  <a:pt x="5339952" y="16325"/>
                  <a:pt x="5758544" y="-4875"/>
                  <a:pt x="6175717" y="1045"/>
                </a:cubicBezTo>
                <a:cubicBezTo>
                  <a:pt x="6182040" y="3986267"/>
                  <a:pt x="6181948" y="4963075"/>
                  <a:pt x="6181948" y="6856859"/>
                </a:cubicBezTo>
                <a:lnTo>
                  <a:pt x="23600" y="6829253"/>
                </a:lnTo>
                <a:cubicBezTo>
                  <a:pt x="-413838" y="1370147"/>
                  <a:pt x="5374720" y="14415"/>
                  <a:pt x="5357336" y="15370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420856-E749-59AD-2D85-BA48F528207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221" y="4767072"/>
            <a:ext cx="4899259" cy="572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or Name Here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5C2C407-CDF4-6387-9BF3-AE52350CF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221" y="517176"/>
            <a:ext cx="4899259" cy="3920712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2694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07D17F-E389-BEAA-BE60-54A38C604EBB}"/>
              </a:ext>
            </a:extLst>
          </p:cNvPr>
          <p:cNvSpPr txBox="1"/>
          <p:nvPr userDrawn="1"/>
        </p:nvSpPr>
        <p:spPr>
          <a:xfrm>
            <a:off x="1867565" y="598473"/>
            <a:ext cx="8361521" cy="165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b="1" i="0" cap="none" baseline="0" dirty="0">
                <a:solidFill>
                  <a:schemeClr val="bg1"/>
                </a:solidFill>
                <a:latin typeface="DM Sans 14pt" pitchFamily="2" charset="77"/>
                <a:cs typeface="Myriad Pro"/>
              </a:rPr>
              <a:t>Thank you</a:t>
            </a:r>
            <a:br>
              <a:rPr lang="en-US" sz="6000" b="1" i="0" cap="none" baseline="0" dirty="0">
                <a:solidFill>
                  <a:schemeClr val="bg1"/>
                </a:solidFill>
                <a:latin typeface="DM Sans 14pt" pitchFamily="2" charset="77"/>
                <a:cs typeface="Myriad Pro"/>
              </a:rPr>
            </a:br>
            <a:r>
              <a:rPr lang="en-US" sz="6000" b="1" i="0" cap="none" baseline="0" dirty="0">
                <a:solidFill>
                  <a:schemeClr val="bg1"/>
                </a:solidFill>
                <a:latin typeface="DM Sans 14pt" pitchFamily="2" charset="77"/>
                <a:cs typeface="Myriad Pro"/>
              </a:rPr>
              <a:t>to our sponsors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541360-4D5D-2A85-BD1C-02BE20A56813}"/>
              </a:ext>
            </a:extLst>
          </p:cNvPr>
          <p:cNvSpPr/>
          <p:nvPr userDrawn="1"/>
        </p:nvSpPr>
        <p:spPr>
          <a:xfrm>
            <a:off x="4981525" y="2661743"/>
            <a:ext cx="2133600" cy="4571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9B9FF2-AA5A-B988-08D7-CD38FF8364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997275" y="3233928"/>
            <a:ext cx="4102100" cy="1498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[Company Logo Here]</a:t>
            </a:r>
          </a:p>
        </p:txBody>
      </p:sp>
    </p:spTree>
    <p:extLst>
      <p:ext uri="{BB962C8B-B14F-4D97-AF65-F5344CB8AC3E}">
        <p14:creationId xmlns:p14="http://schemas.microsoft.com/office/powerpoint/2010/main" val="331781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_Covering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8DE033DD-4DFA-6596-85FA-5C4F0D9B7E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15993" y="0"/>
            <a:ext cx="6208736" cy="6886572"/>
          </a:xfrm>
          <a:custGeom>
            <a:avLst/>
            <a:gdLst>
              <a:gd name="connsiteX0" fmla="*/ 0 w 6240905"/>
              <a:gd name="connsiteY0" fmla="*/ 3429000 h 6858000"/>
              <a:gd name="connsiteX1" fmla="*/ 3120453 w 6240905"/>
              <a:gd name="connsiteY1" fmla="*/ 0 h 6858000"/>
              <a:gd name="connsiteX2" fmla="*/ 6240906 w 6240905"/>
              <a:gd name="connsiteY2" fmla="*/ 3429000 h 6858000"/>
              <a:gd name="connsiteX3" fmla="*/ 3120453 w 6240905"/>
              <a:gd name="connsiteY3" fmla="*/ 6858000 h 6858000"/>
              <a:gd name="connsiteX4" fmla="*/ 0 w 6240905"/>
              <a:gd name="connsiteY4" fmla="*/ 3429000 h 6858000"/>
              <a:gd name="connsiteX0" fmla="*/ 0 w 6194411"/>
              <a:gd name="connsiteY0" fmla="*/ 3524145 h 7933986"/>
              <a:gd name="connsiteX1" fmla="*/ 3120453 w 6194411"/>
              <a:gd name="connsiteY1" fmla="*/ 95145 h 7933986"/>
              <a:gd name="connsiteX2" fmla="*/ 6194411 w 6194411"/>
              <a:gd name="connsiteY2" fmla="*/ 6949270 h 7933986"/>
              <a:gd name="connsiteX3" fmla="*/ 3120453 w 6194411"/>
              <a:gd name="connsiteY3" fmla="*/ 6953145 h 7933986"/>
              <a:gd name="connsiteX4" fmla="*/ 0 w 6194411"/>
              <a:gd name="connsiteY4" fmla="*/ 3524145 h 7933986"/>
              <a:gd name="connsiteX0" fmla="*/ 65935 w 6715273"/>
              <a:gd name="connsiteY0" fmla="*/ 3503591 h 7913432"/>
              <a:gd name="connsiteX1" fmla="*/ 6255052 w 6715273"/>
              <a:gd name="connsiteY1" fmla="*/ 74591 h 7913432"/>
              <a:gd name="connsiteX2" fmla="*/ 6260346 w 6715273"/>
              <a:gd name="connsiteY2" fmla="*/ 6928716 h 7913432"/>
              <a:gd name="connsiteX3" fmla="*/ 3186388 w 6715273"/>
              <a:gd name="connsiteY3" fmla="*/ 6932591 h 7913432"/>
              <a:gd name="connsiteX4" fmla="*/ 65935 w 6715273"/>
              <a:gd name="connsiteY4" fmla="*/ 3503591 h 7913432"/>
              <a:gd name="connsiteX0" fmla="*/ 65935 w 6715273"/>
              <a:gd name="connsiteY0" fmla="*/ 3503591 h 7913432"/>
              <a:gd name="connsiteX1" fmla="*/ 6255052 w 6715273"/>
              <a:gd name="connsiteY1" fmla="*/ 74591 h 7913432"/>
              <a:gd name="connsiteX2" fmla="*/ 6260346 w 6715273"/>
              <a:gd name="connsiteY2" fmla="*/ 6928716 h 7913432"/>
              <a:gd name="connsiteX3" fmla="*/ 3186388 w 6715273"/>
              <a:gd name="connsiteY3" fmla="*/ 6932591 h 7913432"/>
              <a:gd name="connsiteX4" fmla="*/ 65935 w 6715273"/>
              <a:gd name="connsiteY4" fmla="*/ 3503591 h 7913432"/>
              <a:gd name="connsiteX0" fmla="*/ 65935 w 6295142"/>
              <a:gd name="connsiteY0" fmla="*/ 3503591 h 7913432"/>
              <a:gd name="connsiteX1" fmla="*/ 6255052 w 6295142"/>
              <a:gd name="connsiteY1" fmla="*/ 74591 h 7913432"/>
              <a:gd name="connsiteX2" fmla="*/ 6260346 w 6295142"/>
              <a:gd name="connsiteY2" fmla="*/ 6928716 h 7913432"/>
              <a:gd name="connsiteX3" fmla="*/ 3186388 w 6295142"/>
              <a:gd name="connsiteY3" fmla="*/ 6932591 h 7913432"/>
              <a:gd name="connsiteX4" fmla="*/ 65935 w 6295142"/>
              <a:gd name="connsiteY4" fmla="*/ 3503591 h 7913432"/>
              <a:gd name="connsiteX0" fmla="*/ 66100 w 6314054"/>
              <a:gd name="connsiteY0" fmla="*/ 3503591 h 7804992"/>
              <a:gd name="connsiteX1" fmla="*/ 6255217 w 6314054"/>
              <a:gd name="connsiteY1" fmla="*/ 74591 h 7804992"/>
              <a:gd name="connsiteX2" fmla="*/ 6307006 w 6314054"/>
              <a:gd name="connsiteY2" fmla="*/ 6773733 h 7804992"/>
              <a:gd name="connsiteX3" fmla="*/ 3186553 w 6314054"/>
              <a:gd name="connsiteY3" fmla="*/ 6932591 h 7804992"/>
              <a:gd name="connsiteX4" fmla="*/ 66100 w 6314054"/>
              <a:gd name="connsiteY4" fmla="*/ 3503591 h 7804992"/>
              <a:gd name="connsiteX0" fmla="*/ 66100 w 6314054"/>
              <a:gd name="connsiteY0" fmla="*/ 3503591 h 7327621"/>
              <a:gd name="connsiteX1" fmla="*/ 6255217 w 6314054"/>
              <a:gd name="connsiteY1" fmla="*/ 74591 h 7327621"/>
              <a:gd name="connsiteX2" fmla="*/ 6307006 w 6314054"/>
              <a:gd name="connsiteY2" fmla="*/ 6773733 h 7327621"/>
              <a:gd name="connsiteX3" fmla="*/ 3186553 w 6314054"/>
              <a:gd name="connsiteY3" fmla="*/ 6932591 h 7327621"/>
              <a:gd name="connsiteX4" fmla="*/ 66100 w 6314054"/>
              <a:gd name="connsiteY4" fmla="*/ 3503591 h 7327621"/>
              <a:gd name="connsiteX0" fmla="*/ 66121 w 6317702"/>
              <a:gd name="connsiteY0" fmla="*/ 3503591 h 7414195"/>
              <a:gd name="connsiteX1" fmla="*/ 6255238 w 6317702"/>
              <a:gd name="connsiteY1" fmla="*/ 74591 h 7414195"/>
              <a:gd name="connsiteX2" fmla="*/ 6312965 w 6317702"/>
              <a:gd name="connsiteY2" fmla="*/ 6928112 h 7414195"/>
              <a:gd name="connsiteX3" fmla="*/ 3186574 w 6317702"/>
              <a:gd name="connsiteY3" fmla="*/ 6932591 h 7414195"/>
              <a:gd name="connsiteX4" fmla="*/ 66121 w 6317702"/>
              <a:gd name="connsiteY4" fmla="*/ 3503591 h 7414195"/>
              <a:gd name="connsiteX0" fmla="*/ 66121 w 6317702"/>
              <a:gd name="connsiteY0" fmla="*/ 3503591 h 7184542"/>
              <a:gd name="connsiteX1" fmla="*/ 6255238 w 6317702"/>
              <a:gd name="connsiteY1" fmla="*/ 74591 h 7184542"/>
              <a:gd name="connsiteX2" fmla="*/ 6312965 w 6317702"/>
              <a:gd name="connsiteY2" fmla="*/ 6928112 h 7184542"/>
              <a:gd name="connsiteX3" fmla="*/ 3186574 w 6317702"/>
              <a:gd name="connsiteY3" fmla="*/ 6932591 h 7184542"/>
              <a:gd name="connsiteX4" fmla="*/ 66121 w 6317702"/>
              <a:gd name="connsiteY4" fmla="*/ 3503591 h 7184542"/>
              <a:gd name="connsiteX0" fmla="*/ 67224 w 6333773"/>
              <a:gd name="connsiteY0" fmla="*/ 3474180 h 7155131"/>
              <a:gd name="connsiteX1" fmla="*/ 6286321 w 6333773"/>
              <a:gd name="connsiteY1" fmla="*/ 75160 h 7155131"/>
              <a:gd name="connsiteX2" fmla="*/ 6314068 w 6333773"/>
              <a:gd name="connsiteY2" fmla="*/ 6898701 h 7155131"/>
              <a:gd name="connsiteX3" fmla="*/ 3187677 w 6333773"/>
              <a:gd name="connsiteY3" fmla="*/ 6903180 h 7155131"/>
              <a:gd name="connsiteX4" fmla="*/ 67224 w 6333773"/>
              <a:gd name="connsiteY4" fmla="*/ 3474180 h 7155131"/>
              <a:gd name="connsiteX0" fmla="*/ 68020 w 6348986"/>
              <a:gd name="connsiteY0" fmla="*/ 3505840 h 7186791"/>
              <a:gd name="connsiteX1" fmla="*/ 6308633 w 6348986"/>
              <a:gd name="connsiteY1" fmla="*/ 74547 h 7186791"/>
              <a:gd name="connsiteX2" fmla="*/ 6314864 w 6348986"/>
              <a:gd name="connsiteY2" fmla="*/ 6930361 h 7186791"/>
              <a:gd name="connsiteX3" fmla="*/ 3188473 w 6348986"/>
              <a:gd name="connsiteY3" fmla="*/ 6934840 h 7186791"/>
              <a:gd name="connsiteX4" fmla="*/ 68020 w 6348986"/>
              <a:gd name="connsiteY4" fmla="*/ 3505840 h 7186791"/>
              <a:gd name="connsiteX0" fmla="*/ 68020 w 6348986"/>
              <a:gd name="connsiteY0" fmla="*/ 3431293 h 7112244"/>
              <a:gd name="connsiteX1" fmla="*/ 6308633 w 6348986"/>
              <a:gd name="connsiteY1" fmla="*/ 0 h 7112244"/>
              <a:gd name="connsiteX2" fmla="*/ 6314864 w 6348986"/>
              <a:gd name="connsiteY2" fmla="*/ 6855814 h 7112244"/>
              <a:gd name="connsiteX3" fmla="*/ 3188473 w 6348986"/>
              <a:gd name="connsiteY3" fmla="*/ 6860293 h 7112244"/>
              <a:gd name="connsiteX4" fmla="*/ 68020 w 6348986"/>
              <a:gd name="connsiteY4" fmla="*/ 3431293 h 7112244"/>
              <a:gd name="connsiteX0" fmla="*/ 68020 w 6314864"/>
              <a:gd name="connsiteY0" fmla="*/ 3431293 h 7112244"/>
              <a:gd name="connsiteX1" fmla="*/ 6308633 w 6314864"/>
              <a:gd name="connsiteY1" fmla="*/ 0 h 7112244"/>
              <a:gd name="connsiteX2" fmla="*/ 6314864 w 6314864"/>
              <a:gd name="connsiteY2" fmla="*/ 6855814 h 7112244"/>
              <a:gd name="connsiteX3" fmla="*/ 3188473 w 6314864"/>
              <a:gd name="connsiteY3" fmla="*/ 6860293 h 7112244"/>
              <a:gd name="connsiteX4" fmla="*/ 68020 w 6314864"/>
              <a:gd name="connsiteY4" fmla="*/ 3431293 h 7112244"/>
              <a:gd name="connsiteX0" fmla="*/ 1537672 w 3164390"/>
              <a:gd name="connsiteY0" fmla="*/ 513875 h 7847668"/>
              <a:gd name="connsiteX1" fmla="*/ 3158159 w 3164390"/>
              <a:gd name="connsiteY1" fmla="*/ 483508 h 7847668"/>
              <a:gd name="connsiteX2" fmla="*/ 3164390 w 3164390"/>
              <a:gd name="connsiteY2" fmla="*/ 7339322 h 7847668"/>
              <a:gd name="connsiteX3" fmla="*/ 37999 w 3164390"/>
              <a:gd name="connsiteY3" fmla="*/ 7343801 h 7847668"/>
              <a:gd name="connsiteX4" fmla="*/ 1537672 w 3164390"/>
              <a:gd name="connsiteY4" fmla="*/ 513875 h 7847668"/>
              <a:gd name="connsiteX0" fmla="*/ 4705483 w 6332201"/>
              <a:gd name="connsiteY0" fmla="*/ 510312 h 7808682"/>
              <a:gd name="connsiteX1" fmla="*/ 6325970 w 6332201"/>
              <a:gd name="connsiteY1" fmla="*/ 479945 h 7808682"/>
              <a:gd name="connsiteX2" fmla="*/ 6332201 w 6332201"/>
              <a:gd name="connsiteY2" fmla="*/ 7335759 h 7808682"/>
              <a:gd name="connsiteX3" fmla="*/ 13432 w 6332201"/>
              <a:gd name="connsiteY3" fmla="*/ 7292112 h 7808682"/>
              <a:gd name="connsiteX4" fmla="*/ 4705483 w 6332201"/>
              <a:gd name="connsiteY4" fmla="*/ 510312 h 7808682"/>
              <a:gd name="connsiteX0" fmla="*/ 4705082 w 6331800"/>
              <a:gd name="connsiteY0" fmla="*/ 30367 h 7328737"/>
              <a:gd name="connsiteX1" fmla="*/ 6325569 w 6331800"/>
              <a:gd name="connsiteY1" fmla="*/ 0 h 7328737"/>
              <a:gd name="connsiteX2" fmla="*/ 6331800 w 6331800"/>
              <a:gd name="connsiteY2" fmla="*/ 6855814 h 7328737"/>
              <a:gd name="connsiteX3" fmla="*/ 13031 w 6331800"/>
              <a:gd name="connsiteY3" fmla="*/ 6812167 h 7328737"/>
              <a:gd name="connsiteX4" fmla="*/ 4705082 w 6331800"/>
              <a:gd name="connsiteY4" fmla="*/ 30367 h 7328737"/>
              <a:gd name="connsiteX0" fmla="*/ 5068354 w 6326103"/>
              <a:gd name="connsiteY0" fmla="*/ 0 h 7350060"/>
              <a:gd name="connsiteX1" fmla="*/ 6319872 w 6326103"/>
              <a:gd name="connsiteY1" fmla="*/ 17759 h 7350060"/>
              <a:gd name="connsiteX2" fmla="*/ 6326103 w 6326103"/>
              <a:gd name="connsiteY2" fmla="*/ 6873573 h 7350060"/>
              <a:gd name="connsiteX3" fmla="*/ 7334 w 6326103"/>
              <a:gd name="connsiteY3" fmla="*/ 6829926 h 7350060"/>
              <a:gd name="connsiteX4" fmla="*/ 5068354 w 6326103"/>
              <a:gd name="connsiteY4" fmla="*/ 0 h 7350060"/>
              <a:gd name="connsiteX0" fmla="*/ 5076084 w 6333833"/>
              <a:gd name="connsiteY0" fmla="*/ 0 h 8761595"/>
              <a:gd name="connsiteX1" fmla="*/ 6327602 w 6333833"/>
              <a:gd name="connsiteY1" fmla="*/ 17759 h 8761595"/>
              <a:gd name="connsiteX2" fmla="*/ 6333833 w 6333833"/>
              <a:gd name="connsiteY2" fmla="*/ 6873573 h 8761595"/>
              <a:gd name="connsiteX3" fmla="*/ 15064 w 6333833"/>
              <a:gd name="connsiteY3" fmla="*/ 6829926 h 8761595"/>
              <a:gd name="connsiteX4" fmla="*/ 5076084 w 6333833"/>
              <a:gd name="connsiteY4" fmla="*/ 0 h 8761595"/>
              <a:gd name="connsiteX0" fmla="*/ 5092026 w 6349775"/>
              <a:gd name="connsiteY0" fmla="*/ 0 h 6873573"/>
              <a:gd name="connsiteX1" fmla="*/ 6343544 w 6349775"/>
              <a:gd name="connsiteY1" fmla="*/ 17759 h 6873573"/>
              <a:gd name="connsiteX2" fmla="*/ 6349775 w 6349775"/>
              <a:gd name="connsiteY2" fmla="*/ 6873573 h 6873573"/>
              <a:gd name="connsiteX3" fmla="*/ 31006 w 6349775"/>
              <a:gd name="connsiteY3" fmla="*/ 6829926 h 6873573"/>
              <a:gd name="connsiteX4" fmla="*/ 5092026 w 6349775"/>
              <a:gd name="connsiteY4" fmla="*/ 0 h 6873573"/>
              <a:gd name="connsiteX0" fmla="*/ 5108796 w 6366545"/>
              <a:gd name="connsiteY0" fmla="*/ 506092 h 7400186"/>
              <a:gd name="connsiteX1" fmla="*/ 6360314 w 6366545"/>
              <a:gd name="connsiteY1" fmla="*/ 523851 h 7400186"/>
              <a:gd name="connsiteX2" fmla="*/ 6366545 w 6366545"/>
              <a:gd name="connsiteY2" fmla="*/ 7379665 h 7400186"/>
              <a:gd name="connsiteX3" fmla="*/ 31734 w 6366545"/>
              <a:gd name="connsiteY3" fmla="*/ 7400186 h 7400186"/>
              <a:gd name="connsiteX4" fmla="*/ 5108796 w 6366545"/>
              <a:gd name="connsiteY4" fmla="*/ 506092 h 7400186"/>
              <a:gd name="connsiteX0" fmla="*/ 5195718 w 7623996"/>
              <a:gd name="connsiteY0" fmla="*/ 662943 h 7557037"/>
              <a:gd name="connsiteX1" fmla="*/ 6447236 w 7623996"/>
              <a:gd name="connsiteY1" fmla="*/ 680702 h 7557037"/>
              <a:gd name="connsiteX2" fmla="*/ 6453467 w 7623996"/>
              <a:gd name="connsiteY2" fmla="*/ 7536516 h 7557037"/>
              <a:gd name="connsiteX3" fmla="*/ 118656 w 7623996"/>
              <a:gd name="connsiteY3" fmla="*/ 7557037 h 7557037"/>
              <a:gd name="connsiteX4" fmla="*/ 5195718 w 7623996"/>
              <a:gd name="connsiteY4" fmla="*/ 662943 h 7557037"/>
              <a:gd name="connsiteX0" fmla="*/ 5106933 w 6364682"/>
              <a:gd name="connsiteY0" fmla="*/ 9 h 6894103"/>
              <a:gd name="connsiteX1" fmla="*/ 6358451 w 6364682"/>
              <a:gd name="connsiteY1" fmla="*/ 17768 h 6894103"/>
              <a:gd name="connsiteX2" fmla="*/ 6364682 w 6364682"/>
              <a:gd name="connsiteY2" fmla="*/ 6873582 h 6894103"/>
              <a:gd name="connsiteX3" fmla="*/ 29871 w 6364682"/>
              <a:gd name="connsiteY3" fmla="*/ 6894103 h 6894103"/>
              <a:gd name="connsiteX4" fmla="*/ 5106933 w 6364682"/>
              <a:gd name="connsiteY4" fmla="*/ 9 h 6894103"/>
              <a:gd name="connsiteX0" fmla="*/ 5142166 w 7027356"/>
              <a:gd name="connsiteY0" fmla="*/ 392021 h 7286115"/>
              <a:gd name="connsiteX1" fmla="*/ 6393684 w 7027356"/>
              <a:gd name="connsiteY1" fmla="*/ 409780 h 7286115"/>
              <a:gd name="connsiteX2" fmla="*/ 6399915 w 7027356"/>
              <a:gd name="connsiteY2" fmla="*/ 7265594 h 7286115"/>
              <a:gd name="connsiteX3" fmla="*/ 65104 w 7027356"/>
              <a:gd name="connsiteY3" fmla="*/ 7286115 h 7286115"/>
              <a:gd name="connsiteX4" fmla="*/ 5142166 w 7027356"/>
              <a:gd name="connsiteY4" fmla="*/ 392021 h 7286115"/>
              <a:gd name="connsiteX0" fmla="*/ 5080505 w 6965695"/>
              <a:gd name="connsiteY0" fmla="*/ 392021 h 8368998"/>
              <a:gd name="connsiteX1" fmla="*/ 6332023 w 6965695"/>
              <a:gd name="connsiteY1" fmla="*/ 409780 h 8368998"/>
              <a:gd name="connsiteX2" fmla="*/ 6338254 w 6965695"/>
              <a:gd name="connsiteY2" fmla="*/ 7265594 h 8368998"/>
              <a:gd name="connsiteX3" fmla="*/ 3443 w 6965695"/>
              <a:gd name="connsiteY3" fmla="*/ 7286115 h 8368998"/>
              <a:gd name="connsiteX4" fmla="*/ 5080505 w 6965695"/>
              <a:gd name="connsiteY4" fmla="*/ 392021 h 8368998"/>
              <a:gd name="connsiteX0" fmla="*/ 5375303 w 7161669"/>
              <a:gd name="connsiteY0" fmla="*/ 400371 h 7765388"/>
              <a:gd name="connsiteX1" fmla="*/ 6338063 w 7161669"/>
              <a:gd name="connsiteY1" fmla="*/ 386046 h 7765388"/>
              <a:gd name="connsiteX2" fmla="*/ 6344294 w 7161669"/>
              <a:gd name="connsiteY2" fmla="*/ 7241860 h 7765388"/>
              <a:gd name="connsiteX3" fmla="*/ 9483 w 7161669"/>
              <a:gd name="connsiteY3" fmla="*/ 7262381 h 7765388"/>
              <a:gd name="connsiteX4" fmla="*/ 5375303 w 7161669"/>
              <a:gd name="connsiteY4" fmla="*/ 400371 h 7765388"/>
              <a:gd name="connsiteX0" fmla="*/ 5381301 w 7541295"/>
              <a:gd name="connsiteY0" fmla="*/ 478788 h 7843805"/>
              <a:gd name="connsiteX1" fmla="*/ 6344061 w 7541295"/>
              <a:gd name="connsiteY1" fmla="*/ 464463 h 7843805"/>
              <a:gd name="connsiteX2" fmla="*/ 6350292 w 7541295"/>
              <a:gd name="connsiteY2" fmla="*/ 7320277 h 7843805"/>
              <a:gd name="connsiteX3" fmla="*/ 15481 w 7541295"/>
              <a:gd name="connsiteY3" fmla="*/ 7340798 h 7843805"/>
              <a:gd name="connsiteX4" fmla="*/ 5381301 w 7541295"/>
              <a:gd name="connsiteY4" fmla="*/ 478788 h 7843805"/>
              <a:gd name="connsiteX0" fmla="*/ 5193764 w 6162755"/>
              <a:gd name="connsiteY0" fmla="*/ 510868 h 7840346"/>
              <a:gd name="connsiteX1" fmla="*/ 6156524 w 6162755"/>
              <a:gd name="connsiteY1" fmla="*/ 496543 h 7840346"/>
              <a:gd name="connsiteX2" fmla="*/ 6162755 w 6162755"/>
              <a:gd name="connsiteY2" fmla="*/ 7352357 h 7840346"/>
              <a:gd name="connsiteX3" fmla="*/ 4407 w 6162755"/>
              <a:gd name="connsiteY3" fmla="*/ 7324751 h 7840346"/>
              <a:gd name="connsiteX4" fmla="*/ 5193764 w 6162755"/>
              <a:gd name="connsiteY4" fmla="*/ 510868 h 7840346"/>
              <a:gd name="connsiteX0" fmla="*/ 5189399 w 6158390"/>
              <a:gd name="connsiteY0" fmla="*/ 510868 h 9693989"/>
              <a:gd name="connsiteX1" fmla="*/ 6152159 w 6158390"/>
              <a:gd name="connsiteY1" fmla="*/ 496543 h 9693989"/>
              <a:gd name="connsiteX2" fmla="*/ 6158390 w 6158390"/>
              <a:gd name="connsiteY2" fmla="*/ 7352357 h 9693989"/>
              <a:gd name="connsiteX3" fmla="*/ 42 w 6158390"/>
              <a:gd name="connsiteY3" fmla="*/ 7324751 h 9693989"/>
              <a:gd name="connsiteX4" fmla="*/ 5189399 w 6158390"/>
              <a:gd name="connsiteY4" fmla="*/ 510868 h 9693989"/>
              <a:gd name="connsiteX0" fmla="*/ 5189399 w 6158390"/>
              <a:gd name="connsiteY0" fmla="*/ 14688 h 9197809"/>
              <a:gd name="connsiteX1" fmla="*/ 6152159 w 6158390"/>
              <a:gd name="connsiteY1" fmla="*/ 363 h 9197809"/>
              <a:gd name="connsiteX2" fmla="*/ 6158390 w 6158390"/>
              <a:gd name="connsiteY2" fmla="*/ 6856177 h 9197809"/>
              <a:gd name="connsiteX3" fmla="*/ 42 w 6158390"/>
              <a:gd name="connsiteY3" fmla="*/ 6828571 h 9197809"/>
              <a:gd name="connsiteX4" fmla="*/ 5189399 w 6158390"/>
              <a:gd name="connsiteY4" fmla="*/ 14688 h 9197809"/>
              <a:gd name="connsiteX0" fmla="*/ 5336428 w 6161040"/>
              <a:gd name="connsiteY0" fmla="*/ 14688 h 7344166"/>
              <a:gd name="connsiteX1" fmla="*/ 6154809 w 6161040"/>
              <a:gd name="connsiteY1" fmla="*/ 363 h 7344166"/>
              <a:gd name="connsiteX2" fmla="*/ 6161040 w 6161040"/>
              <a:gd name="connsiteY2" fmla="*/ 6856177 h 7344166"/>
              <a:gd name="connsiteX3" fmla="*/ 2692 w 6161040"/>
              <a:gd name="connsiteY3" fmla="*/ 6828571 h 7344166"/>
              <a:gd name="connsiteX4" fmla="*/ 5336428 w 6161040"/>
              <a:gd name="connsiteY4" fmla="*/ 14688 h 7344166"/>
              <a:gd name="connsiteX0" fmla="*/ 5336275 w 6160887"/>
              <a:gd name="connsiteY0" fmla="*/ 15370 h 7344848"/>
              <a:gd name="connsiteX1" fmla="*/ 6154656 w 6160887"/>
              <a:gd name="connsiteY1" fmla="*/ 1045 h 7344848"/>
              <a:gd name="connsiteX2" fmla="*/ 6160887 w 6160887"/>
              <a:gd name="connsiteY2" fmla="*/ 6856859 h 7344848"/>
              <a:gd name="connsiteX3" fmla="*/ 2539 w 6160887"/>
              <a:gd name="connsiteY3" fmla="*/ 6829253 h 7344848"/>
              <a:gd name="connsiteX4" fmla="*/ 5336275 w 6160887"/>
              <a:gd name="connsiteY4" fmla="*/ 15370 h 7344848"/>
              <a:gd name="connsiteX0" fmla="*/ 5368534 w 6193146"/>
              <a:gd name="connsiteY0" fmla="*/ 15370 h 9112934"/>
              <a:gd name="connsiteX1" fmla="*/ 6186915 w 6193146"/>
              <a:gd name="connsiteY1" fmla="*/ 1045 h 9112934"/>
              <a:gd name="connsiteX2" fmla="*/ 6193146 w 6193146"/>
              <a:gd name="connsiteY2" fmla="*/ 6856859 h 9112934"/>
              <a:gd name="connsiteX3" fmla="*/ 34798 w 6193146"/>
              <a:gd name="connsiteY3" fmla="*/ 6829253 h 9112934"/>
              <a:gd name="connsiteX4" fmla="*/ 5368534 w 6193146"/>
              <a:gd name="connsiteY4" fmla="*/ 15370 h 9112934"/>
              <a:gd name="connsiteX0" fmla="*/ 5333833 w 6158445"/>
              <a:gd name="connsiteY0" fmla="*/ 15370 h 7010034"/>
              <a:gd name="connsiteX1" fmla="*/ 6152214 w 6158445"/>
              <a:gd name="connsiteY1" fmla="*/ 1045 h 7010034"/>
              <a:gd name="connsiteX2" fmla="*/ 6158445 w 6158445"/>
              <a:gd name="connsiteY2" fmla="*/ 6856859 h 7010034"/>
              <a:gd name="connsiteX3" fmla="*/ 97 w 6158445"/>
              <a:gd name="connsiteY3" fmla="*/ 6829253 h 7010034"/>
              <a:gd name="connsiteX4" fmla="*/ 5333833 w 6158445"/>
              <a:gd name="connsiteY4" fmla="*/ 15370 h 7010034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57336 w 6181948"/>
              <a:gd name="connsiteY0" fmla="*/ 15370 h 6856859"/>
              <a:gd name="connsiteX1" fmla="*/ 6175717 w 6181948"/>
              <a:gd name="connsiteY1" fmla="*/ 1045 h 6856859"/>
              <a:gd name="connsiteX2" fmla="*/ 6181948 w 6181948"/>
              <a:gd name="connsiteY2" fmla="*/ 6856859 h 6856859"/>
              <a:gd name="connsiteX3" fmla="*/ 23600 w 6181948"/>
              <a:gd name="connsiteY3" fmla="*/ 6829253 h 6856859"/>
              <a:gd name="connsiteX4" fmla="*/ 5357336 w 6181948"/>
              <a:gd name="connsiteY4" fmla="*/ 15370 h 685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948" h="6856859">
                <a:moveTo>
                  <a:pt x="5357336" y="15370"/>
                </a:moveTo>
                <a:cubicBezTo>
                  <a:pt x="5339952" y="16325"/>
                  <a:pt x="5758544" y="-4875"/>
                  <a:pt x="6175717" y="1045"/>
                </a:cubicBezTo>
                <a:cubicBezTo>
                  <a:pt x="6182040" y="3986267"/>
                  <a:pt x="6181948" y="4963075"/>
                  <a:pt x="6181948" y="6856859"/>
                </a:cubicBezTo>
                <a:lnTo>
                  <a:pt x="23600" y="6829253"/>
                </a:lnTo>
                <a:cubicBezTo>
                  <a:pt x="-413838" y="1370147"/>
                  <a:pt x="5374720" y="14415"/>
                  <a:pt x="5357336" y="15370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8BC797-CFE8-417E-441B-552F951ABC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221" y="4767072"/>
            <a:ext cx="4899259" cy="572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Date or Name Here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1448070-2ED4-493A-502D-9C77B069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221" y="517176"/>
            <a:ext cx="4899259" cy="3920712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8287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_Interior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B1ECDC1D-49BC-50B6-2E90-BA005638B9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15993" y="0"/>
            <a:ext cx="6208736" cy="6886572"/>
          </a:xfrm>
          <a:custGeom>
            <a:avLst/>
            <a:gdLst>
              <a:gd name="connsiteX0" fmla="*/ 0 w 6240905"/>
              <a:gd name="connsiteY0" fmla="*/ 3429000 h 6858000"/>
              <a:gd name="connsiteX1" fmla="*/ 3120453 w 6240905"/>
              <a:gd name="connsiteY1" fmla="*/ 0 h 6858000"/>
              <a:gd name="connsiteX2" fmla="*/ 6240906 w 6240905"/>
              <a:gd name="connsiteY2" fmla="*/ 3429000 h 6858000"/>
              <a:gd name="connsiteX3" fmla="*/ 3120453 w 6240905"/>
              <a:gd name="connsiteY3" fmla="*/ 6858000 h 6858000"/>
              <a:gd name="connsiteX4" fmla="*/ 0 w 6240905"/>
              <a:gd name="connsiteY4" fmla="*/ 3429000 h 6858000"/>
              <a:gd name="connsiteX0" fmla="*/ 0 w 6194411"/>
              <a:gd name="connsiteY0" fmla="*/ 3524145 h 7933986"/>
              <a:gd name="connsiteX1" fmla="*/ 3120453 w 6194411"/>
              <a:gd name="connsiteY1" fmla="*/ 95145 h 7933986"/>
              <a:gd name="connsiteX2" fmla="*/ 6194411 w 6194411"/>
              <a:gd name="connsiteY2" fmla="*/ 6949270 h 7933986"/>
              <a:gd name="connsiteX3" fmla="*/ 3120453 w 6194411"/>
              <a:gd name="connsiteY3" fmla="*/ 6953145 h 7933986"/>
              <a:gd name="connsiteX4" fmla="*/ 0 w 6194411"/>
              <a:gd name="connsiteY4" fmla="*/ 3524145 h 7933986"/>
              <a:gd name="connsiteX0" fmla="*/ 65935 w 6715273"/>
              <a:gd name="connsiteY0" fmla="*/ 3503591 h 7913432"/>
              <a:gd name="connsiteX1" fmla="*/ 6255052 w 6715273"/>
              <a:gd name="connsiteY1" fmla="*/ 74591 h 7913432"/>
              <a:gd name="connsiteX2" fmla="*/ 6260346 w 6715273"/>
              <a:gd name="connsiteY2" fmla="*/ 6928716 h 7913432"/>
              <a:gd name="connsiteX3" fmla="*/ 3186388 w 6715273"/>
              <a:gd name="connsiteY3" fmla="*/ 6932591 h 7913432"/>
              <a:gd name="connsiteX4" fmla="*/ 65935 w 6715273"/>
              <a:gd name="connsiteY4" fmla="*/ 3503591 h 7913432"/>
              <a:gd name="connsiteX0" fmla="*/ 65935 w 6715273"/>
              <a:gd name="connsiteY0" fmla="*/ 3503591 h 7913432"/>
              <a:gd name="connsiteX1" fmla="*/ 6255052 w 6715273"/>
              <a:gd name="connsiteY1" fmla="*/ 74591 h 7913432"/>
              <a:gd name="connsiteX2" fmla="*/ 6260346 w 6715273"/>
              <a:gd name="connsiteY2" fmla="*/ 6928716 h 7913432"/>
              <a:gd name="connsiteX3" fmla="*/ 3186388 w 6715273"/>
              <a:gd name="connsiteY3" fmla="*/ 6932591 h 7913432"/>
              <a:gd name="connsiteX4" fmla="*/ 65935 w 6715273"/>
              <a:gd name="connsiteY4" fmla="*/ 3503591 h 7913432"/>
              <a:gd name="connsiteX0" fmla="*/ 65935 w 6295142"/>
              <a:gd name="connsiteY0" fmla="*/ 3503591 h 7913432"/>
              <a:gd name="connsiteX1" fmla="*/ 6255052 w 6295142"/>
              <a:gd name="connsiteY1" fmla="*/ 74591 h 7913432"/>
              <a:gd name="connsiteX2" fmla="*/ 6260346 w 6295142"/>
              <a:gd name="connsiteY2" fmla="*/ 6928716 h 7913432"/>
              <a:gd name="connsiteX3" fmla="*/ 3186388 w 6295142"/>
              <a:gd name="connsiteY3" fmla="*/ 6932591 h 7913432"/>
              <a:gd name="connsiteX4" fmla="*/ 65935 w 6295142"/>
              <a:gd name="connsiteY4" fmla="*/ 3503591 h 7913432"/>
              <a:gd name="connsiteX0" fmla="*/ 66100 w 6314054"/>
              <a:gd name="connsiteY0" fmla="*/ 3503591 h 7804992"/>
              <a:gd name="connsiteX1" fmla="*/ 6255217 w 6314054"/>
              <a:gd name="connsiteY1" fmla="*/ 74591 h 7804992"/>
              <a:gd name="connsiteX2" fmla="*/ 6307006 w 6314054"/>
              <a:gd name="connsiteY2" fmla="*/ 6773733 h 7804992"/>
              <a:gd name="connsiteX3" fmla="*/ 3186553 w 6314054"/>
              <a:gd name="connsiteY3" fmla="*/ 6932591 h 7804992"/>
              <a:gd name="connsiteX4" fmla="*/ 66100 w 6314054"/>
              <a:gd name="connsiteY4" fmla="*/ 3503591 h 7804992"/>
              <a:gd name="connsiteX0" fmla="*/ 66100 w 6314054"/>
              <a:gd name="connsiteY0" fmla="*/ 3503591 h 7327621"/>
              <a:gd name="connsiteX1" fmla="*/ 6255217 w 6314054"/>
              <a:gd name="connsiteY1" fmla="*/ 74591 h 7327621"/>
              <a:gd name="connsiteX2" fmla="*/ 6307006 w 6314054"/>
              <a:gd name="connsiteY2" fmla="*/ 6773733 h 7327621"/>
              <a:gd name="connsiteX3" fmla="*/ 3186553 w 6314054"/>
              <a:gd name="connsiteY3" fmla="*/ 6932591 h 7327621"/>
              <a:gd name="connsiteX4" fmla="*/ 66100 w 6314054"/>
              <a:gd name="connsiteY4" fmla="*/ 3503591 h 7327621"/>
              <a:gd name="connsiteX0" fmla="*/ 66121 w 6317702"/>
              <a:gd name="connsiteY0" fmla="*/ 3503591 h 7414195"/>
              <a:gd name="connsiteX1" fmla="*/ 6255238 w 6317702"/>
              <a:gd name="connsiteY1" fmla="*/ 74591 h 7414195"/>
              <a:gd name="connsiteX2" fmla="*/ 6312965 w 6317702"/>
              <a:gd name="connsiteY2" fmla="*/ 6928112 h 7414195"/>
              <a:gd name="connsiteX3" fmla="*/ 3186574 w 6317702"/>
              <a:gd name="connsiteY3" fmla="*/ 6932591 h 7414195"/>
              <a:gd name="connsiteX4" fmla="*/ 66121 w 6317702"/>
              <a:gd name="connsiteY4" fmla="*/ 3503591 h 7414195"/>
              <a:gd name="connsiteX0" fmla="*/ 66121 w 6317702"/>
              <a:gd name="connsiteY0" fmla="*/ 3503591 h 7184542"/>
              <a:gd name="connsiteX1" fmla="*/ 6255238 w 6317702"/>
              <a:gd name="connsiteY1" fmla="*/ 74591 h 7184542"/>
              <a:gd name="connsiteX2" fmla="*/ 6312965 w 6317702"/>
              <a:gd name="connsiteY2" fmla="*/ 6928112 h 7184542"/>
              <a:gd name="connsiteX3" fmla="*/ 3186574 w 6317702"/>
              <a:gd name="connsiteY3" fmla="*/ 6932591 h 7184542"/>
              <a:gd name="connsiteX4" fmla="*/ 66121 w 6317702"/>
              <a:gd name="connsiteY4" fmla="*/ 3503591 h 7184542"/>
              <a:gd name="connsiteX0" fmla="*/ 67224 w 6333773"/>
              <a:gd name="connsiteY0" fmla="*/ 3474180 h 7155131"/>
              <a:gd name="connsiteX1" fmla="*/ 6286321 w 6333773"/>
              <a:gd name="connsiteY1" fmla="*/ 75160 h 7155131"/>
              <a:gd name="connsiteX2" fmla="*/ 6314068 w 6333773"/>
              <a:gd name="connsiteY2" fmla="*/ 6898701 h 7155131"/>
              <a:gd name="connsiteX3" fmla="*/ 3187677 w 6333773"/>
              <a:gd name="connsiteY3" fmla="*/ 6903180 h 7155131"/>
              <a:gd name="connsiteX4" fmla="*/ 67224 w 6333773"/>
              <a:gd name="connsiteY4" fmla="*/ 3474180 h 7155131"/>
              <a:gd name="connsiteX0" fmla="*/ 68020 w 6348986"/>
              <a:gd name="connsiteY0" fmla="*/ 3505840 h 7186791"/>
              <a:gd name="connsiteX1" fmla="*/ 6308633 w 6348986"/>
              <a:gd name="connsiteY1" fmla="*/ 74547 h 7186791"/>
              <a:gd name="connsiteX2" fmla="*/ 6314864 w 6348986"/>
              <a:gd name="connsiteY2" fmla="*/ 6930361 h 7186791"/>
              <a:gd name="connsiteX3" fmla="*/ 3188473 w 6348986"/>
              <a:gd name="connsiteY3" fmla="*/ 6934840 h 7186791"/>
              <a:gd name="connsiteX4" fmla="*/ 68020 w 6348986"/>
              <a:gd name="connsiteY4" fmla="*/ 3505840 h 7186791"/>
              <a:gd name="connsiteX0" fmla="*/ 68020 w 6348986"/>
              <a:gd name="connsiteY0" fmla="*/ 3431293 h 7112244"/>
              <a:gd name="connsiteX1" fmla="*/ 6308633 w 6348986"/>
              <a:gd name="connsiteY1" fmla="*/ 0 h 7112244"/>
              <a:gd name="connsiteX2" fmla="*/ 6314864 w 6348986"/>
              <a:gd name="connsiteY2" fmla="*/ 6855814 h 7112244"/>
              <a:gd name="connsiteX3" fmla="*/ 3188473 w 6348986"/>
              <a:gd name="connsiteY3" fmla="*/ 6860293 h 7112244"/>
              <a:gd name="connsiteX4" fmla="*/ 68020 w 6348986"/>
              <a:gd name="connsiteY4" fmla="*/ 3431293 h 7112244"/>
              <a:gd name="connsiteX0" fmla="*/ 68020 w 6314864"/>
              <a:gd name="connsiteY0" fmla="*/ 3431293 h 7112244"/>
              <a:gd name="connsiteX1" fmla="*/ 6308633 w 6314864"/>
              <a:gd name="connsiteY1" fmla="*/ 0 h 7112244"/>
              <a:gd name="connsiteX2" fmla="*/ 6314864 w 6314864"/>
              <a:gd name="connsiteY2" fmla="*/ 6855814 h 7112244"/>
              <a:gd name="connsiteX3" fmla="*/ 3188473 w 6314864"/>
              <a:gd name="connsiteY3" fmla="*/ 6860293 h 7112244"/>
              <a:gd name="connsiteX4" fmla="*/ 68020 w 6314864"/>
              <a:gd name="connsiteY4" fmla="*/ 3431293 h 7112244"/>
              <a:gd name="connsiteX0" fmla="*/ 1537672 w 3164390"/>
              <a:gd name="connsiteY0" fmla="*/ 513875 h 7847668"/>
              <a:gd name="connsiteX1" fmla="*/ 3158159 w 3164390"/>
              <a:gd name="connsiteY1" fmla="*/ 483508 h 7847668"/>
              <a:gd name="connsiteX2" fmla="*/ 3164390 w 3164390"/>
              <a:gd name="connsiteY2" fmla="*/ 7339322 h 7847668"/>
              <a:gd name="connsiteX3" fmla="*/ 37999 w 3164390"/>
              <a:gd name="connsiteY3" fmla="*/ 7343801 h 7847668"/>
              <a:gd name="connsiteX4" fmla="*/ 1537672 w 3164390"/>
              <a:gd name="connsiteY4" fmla="*/ 513875 h 7847668"/>
              <a:gd name="connsiteX0" fmla="*/ 4705483 w 6332201"/>
              <a:gd name="connsiteY0" fmla="*/ 510312 h 7808682"/>
              <a:gd name="connsiteX1" fmla="*/ 6325970 w 6332201"/>
              <a:gd name="connsiteY1" fmla="*/ 479945 h 7808682"/>
              <a:gd name="connsiteX2" fmla="*/ 6332201 w 6332201"/>
              <a:gd name="connsiteY2" fmla="*/ 7335759 h 7808682"/>
              <a:gd name="connsiteX3" fmla="*/ 13432 w 6332201"/>
              <a:gd name="connsiteY3" fmla="*/ 7292112 h 7808682"/>
              <a:gd name="connsiteX4" fmla="*/ 4705483 w 6332201"/>
              <a:gd name="connsiteY4" fmla="*/ 510312 h 7808682"/>
              <a:gd name="connsiteX0" fmla="*/ 4705082 w 6331800"/>
              <a:gd name="connsiteY0" fmla="*/ 30367 h 7328737"/>
              <a:gd name="connsiteX1" fmla="*/ 6325569 w 6331800"/>
              <a:gd name="connsiteY1" fmla="*/ 0 h 7328737"/>
              <a:gd name="connsiteX2" fmla="*/ 6331800 w 6331800"/>
              <a:gd name="connsiteY2" fmla="*/ 6855814 h 7328737"/>
              <a:gd name="connsiteX3" fmla="*/ 13031 w 6331800"/>
              <a:gd name="connsiteY3" fmla="*/ 6812167 h 7328737"/>
              <a:gd name="connsiteX4" fmla="*/ 4705082 w 6331800"/>
              <a:gd name="connsiteY4" fmla="*/ 30367 h 7328737"/>
              <a:gd name="connsiteX0" fmla="*/ 5068354 w 6326103"/>
              <a:gd name="connsiteY0" fmla="*/ 0 h 7350060"/>
              <a:gd name="connsiteX1" fmla="*/ 6319872 w 6326103"/>
              <a:gd name="connsiteY1" fmla="*/ 17759 h 7350060"/>
              <a:gd name="connsiteX2" fmla="*/ 6326103 w 6326103"/>
              <a:gd name="connsiteY2" fmla="*/ 6873573 h 7350060"/>
              <a:gd name="connsiteX3" fmla="*/ 7334 w 6326103"/>
              <a:gd name="connsiteY3" fmla="*/ 6829926 h 7350060"/>
              <a:gd name="connsiteX4" fmla="*/ 5068354 w 6326103"/>
              <a:gd name="connsiteY4" fmla="*/ 0 h 7350060"/>
              <a:gd name="connsiteX0" fmla="*/ 5076084 w 6333833"/>
              <a:gd name="connsiteY0" fmla="*/ 0 h 8761595"/>
              <a:gd name="connsiteX1" fmla="*/ 6327602 w 6333833"/>
              <a:gd name="connsiteY1" fmla="*/ 17759 h 8761595"/>
              <a:gd name="connsiteX2" fmla="*/ 6333833 w 6333833"/>
              <a:gd name="connsiteY2" fmla="*/ 6873573 h 8761595"/>
              <a:gd name="connsiteX3" fmla="*/ 15064 w 6333833"/>
              <a:gd name="connsiteY3" fmla="*/ 6829926 h 8761595"/>
              <a:gd name="connsiteX4" fmla="*/ 5076084 w 6333833"/>
              <a:gd name="connsiteY4" fmla="*/ 0 h 8761595"/>
              <a:gd name="connsiteX0" fmla="*/ 5092026 w 6349775"/>
              <a:gd name="connsiteY0" fmla="*/ 0 h 6873573"/>
              <a:gd name="connsiteX1" fmla="*/ 6343544 w 6349775"/>
              <a:gd name="connsiteY1" fmla="*/ 17759 h 6873573"/>
              <a:gd name="connsiteX2" fmla="*/ 6349775 w 6349775"/>
              <a:gd name="connsiteY2" fmla="*/ 6873573 h 6873573"/>
              <a:gd name="connsiteX3" fmla="*/ 31006 w 6349775"/>
              <a:gd name="connsiteY3" fmla="*/ 6829926 h 6873573"/>
              <a:gd name="connsiteX4" fmla="*/ 5092026 w 6349775"/>
              <a:gd name="connsiteY4" fmla="*/ 0 h 6873573"/>
              <a:gd name="connsiteX0" fmla="*/ 5108796 w 6366545"/>
              <a:gd name="connsiteY0" fmla="*/ 506092 h 7400186"/>
              <a:gd name="connsiteX1" fmla="*/ 6360314 w 6366545"/>
              <a:gd name="connsiteY1" fmla="*/ 523851 h 7400186"/>
              <a:gd name="connsiteX2" fmla="*/ 6366545 w 6366545"/>
              <a:gd name="connsiteY2" fmla="*/ 7379665 h 7400186"/>
              <a:gd name="connsiteX3" fmla="*/ 31734 w 6366545"/>
              <a:gd name="connsiteY3" fmla="*/ 7400186 h 7400186"/>
              <a:gd name="connsiteX4" fmla="*/ 5108796 w 6366545"/>
              <a:gd name="connsiteY4" fmla="*/ 506092 h 7400186"/>
              <a:gd name="connsiteX0" fmla="*/ 5195718 w 7623996"/>
              <a:gd name="connsiteY0" fmla="*/ 662943 h 7557037"/>
              <a:gd name="connsiteX1" fmla="*/ 6447236 w 7623996"/>
              <a:gd name="connsiteY1" fmla="*/ 680702 h 7557037"/>
              <a:gd name="connsiteX2" fmla="*/ 6453467 w 7623996"/>
              <a:gd name="connsiteY2" fmla="*/ 7536516 h 7557037"/>
              <a:gd name="connsiteX3" fmla="*/ 118656 w 7623996"/>
              <a:gd name="connsiteY3" fmla="*/ 7557037 h 7557037"/>
              <a:gd name="connsiteX4" fmla="*/ 5195718 w 7623996"/>
              <a:gd name="connsiteY4" fmla="*/ 662943 h 7557037"/>
              <a:gd name="connsiteX0" fmla="*/ 5106933 w 6364682"/>
              <a:gd name="connsiteY0" fmla="*/ 9 h 6894103"/>
              <a:gd name="connsiteX1" fmla="*/ 6358451 w 6364682"/>
              <a:gd name="connsiteY1" fmla="*/ 17768 h 6894103"/>
              <a:gd name="connsiteX2" fmla="*/ 6364682 w 6364682"/>
              <a:gd name="connsiteY2" fmla="*/ 6873582 h 6894103"/>
              <a:gd name="connsiteX3" fmla="*/ 29871 w 6364682"/>
              <a:gd name="connsiteY3" fmla="*/ 6894103 h 6894103"/>
              <a:gd name="connsiteX4" fmla="*/ 5106933 w 6364682"/>
              <a:gd name="connsiteY4" fmla="*/ 9 h 6894103"/>
              <a:gd name="connsiteX0" fmla="*/ 5142166 w 7027356"/>
              <a:gd name="connsiteY0" fmla="*/ 392021 h 7286115"/>
              <a:gd name="connsiteX1" fmla="*/ 6393684 w 7027356"/>
              <a:gd name="connsiteY1" fmla="*/ 409780 h 7286115"/>
              <a:gd name="connsiteX2" fmla="*/ 6399915 w 7027356"/>
              <a:gd name="connsiteY2" fmla="*/ 7265594 h 7286115"/>
              <a:gd name="connsiteX3" fmla="*/ 65104 w 7027356"/>
              <a:gd name="connsiteY3" fmla="*/ 7286115 h 7286115"/>
              <a:gd name="connsiteX4" fmla="*/ 5142166 w 7027356"/>
              <a:gd name="connsiteY4" fmla="*/ 392021 h 7286115"/>
              <a:gd name="connsiteX0" fmla="*/ 5080505 w 6965695"/>
              <a:gd name="connsiteY0" fmla="*/ 392021 h 8368998"/>
              <a:gd name="connsiteX1" fmla="*/ 6332023 w 6965695"/>
              <a:gd name="connsiteY1" fmla="*/ 409780 h 8368998"/>
              <a:gd name="connsiteX2" fmla="*/ 6338254 w 6965695"/>
              <a:gd name="connsiteY2" fmla="*/ 7265594 h 8368998"/>
              <a:gd name="connsiteX3" fmla="*/ 3443 w 6965695"/>
              <a:gd name="connsiteY3" fmla="*/ 7286115 h 8368998"/>
              <a:gd name="connsiteX4" fmla="*/ 5080505 w 6965695"/>
              <a:gd name="connsiteY4" fmla="*/ 392021 h 8368998"/>
              <a:gd name="connsiteX0" fmla="*/ 5375303 w 7161669"/>
              <a:gd name="connsiteY0" fmla="*/ 400371 h 7765388"/>
              <a:gd name="connsiteX1" fmla="*/ 6338063 w 7161669"/>
              <a:gd name="connsiteY1" fmla="*/ 386046 h 7765388"/>
              <a:gd name="connsiteX2" fmla="*/ 6344294 w 7161669"/>
              <a:gd name="connsiteY2" fmla="*/ 7241860 h 7765388"/>
              <a:gd name="connsiteX3" fmla="*/ 9483 w 7161669"/>
              <a:gd name="connsiteY3" fmla="*/ 7262381 h 7765388"/>
              <a:gd name="connsiteX4" fmla="*/ 5375303 w 7161669"/>
              <a:gd name="connsiteY4" fmla="*/ 400371 h 7765388"/>
              <a:gd name="connsiteX0" fmla="*/ 5381301 w 7541295"/>
              <a:gd name="connsiteY0" fmla="*/ 478788 h 7843805"/>
              <a:gd name="connsiteX1" fmla="*/ 6344061 w 7541295"/>
              <a:gd name="connsiteY1" fmla="*/ 464463 h 7843805"/>
              <a:gd name="connsiteX2" fmla="*/ 6350292 w 7541295"/>
              <a:gd name="connsiteY2" fmla="*/ 7320277 h 7843805"/>
              <a:gd name="connsiteX3" fmla="*/ 15481 w 7541295"/>
              <a:gd name="connsiteY3" fmla="*/ 7340798 h 7843805"/>
              <a:gd name="connsiteX4" fmla="*/ 5381301 w 7541295"/>
              <a:gd name="connsiteY4" fmla="*/ 478788 h 7843805"/>
              <a:gd name="connsiteX0" fmla="*/ 5193764 w 6162755"/>
              <a:gd name="connsiteY0" fmla="*/ 510868 h 7840346"/>
              <a:gd name="connsiteX1" fmla="*/ 6156524 w 6162755"/>
              <a:gd name="connsiteY1" fmla="*/ 496543 h 7840346"/>
              <a:gd name="connsiteX2" fmla="*/ 6162755 w 6162755"/>
              <a:gd name="connsiteY2" fmla="*/ 7352357 h 7840346"/>
              <a:gd name="connsiteX3" fmla="*/ 4407 w 6162755"/>
              <a:gd name="connsiteY3" fmla="*/ 7324751 h 7840346"/>
              <a:gd name="connsiteX4" fmla="*/ 5193764 w 6162755"/>
              <a:gd name="connsiteY4" fmla="*/ 510868 h 7840346"/>
              <a:gd name="connsiteX0" fmla="*/ 5189399 w 6158390"/>
              <a:gd name="connsiteY0" fmla="*/ 510868 h 9693989"/>
              <a:gd name="connsiteX1" fmla="*/ 6152159 w 6158390"/>
              <a:gd name="connsiteY1" fmla="*/ 496543 h 9693989"/>
              <a:gd name="connsiteX2" fmla="*/ 6158390 w 6158390"/>
              <a:gd name="connsiteY2" fmla="*/ 7352357 h 9693989"/>
              <a:gd name="connsiteX3" fmla="*/ 42 w 6158390"/>
              <a:gd name="connsiteY3" fmla="*/ 7324751 h 9693989"/>
              <a:gd name="connsiteX4" fmla="*/ 5189399 w 6158390"/>
              <a:gd name="connsiteY4" fmla="*/ 510868 h 9693989"/>
              <a:gd name="connsiteX0" fmla="*/ 5189399 w 6158390"/>
              <a:gd name="connsiteY0" fmla="*/ 14688 h 9197809"/>
              <a:gd name="connsiteX1" fmla="*/ 6152159 w 6158390"/>
              <a:gd name="connsiteY1" fmla="*/ 363 h 9197809"/>
              <a:gd name="connsiteX2" fmla="*/ 6158390 w 6158390"/>
              <a:gd name="connsiteY2" fmla="*/ 6856177 h 9197809"/>
              <a:gd name="connsiteX3" fmla="*/ 42 w 6158390"/>
              <a:gd name="connsiteY3" fmla="*/ 6828571 h 9197809"/>
              <a:gd name="connsiteX4" fmla="*/ 5189399 w 6158390"/>
              <a:gd name="connsiteY4" fmla="*/ 14688 h 9197809"/>
              <a:gd name="connsiteX0" fmla="*/ 5336428 w 6161040"/>
              <a:gd name="connsiteY0" fmla="*/ 14688 h 7344166"/>
              <a:gd name="connsiteX1" fmla="*/ 6154809 w 6161040"/>
              <a:gd name="connsiteY1" fmla="*/ 363 h 7344166"/>
              <a:gd name="connsiteX2" fmla="*/ 6161040 w 6161040"/>
              <a:gd name="connsiteY2" fmla="*/ 6856177 h 7344166"/>
              <a:gd name="connsiteX3" fmla="*/ 2692 w 6161040"/>
              <a:gd name="connsiteY3" fmla="*/ 6828571 h 7344166"/>
              <a:gd name="connsiteX4" fmla="*/ 5336428 w 6161040"/>
              <a:gd name="connsiteY4" fmla="*/ 14688 h 7344166"/>
              <a:gd name="connsiteX0" fmla="*/ 5336275 w 6160887"/>
              <a:gd name="connsiteY0" fmla="*/ 15370 h 7344848"/>
              <a:gd name="connsiteX1" fmla="*/ 6154656 w 6160887"/>
              <a:gd name="connsiteY1" fmla="*/ 1045 h 7344848"/>
              <a:gd name="connsiteX2" fmla="*/ 6160887 w 6160887"/>
              <a:gd name="connsiteY2" fmla="*/ 6856859 h 7344848"/>
              <a:gd name="connsiteX3" fmla="*/ 2539 w 6160887"/>
              <a:gd name="connsiteY3" fmla="*/ 6829253 h 7344848"/>
              <a:gd name="connsiteX4" fmla="*/ 5336275 w 6160887"/>
              <a:gd name="connsiteY4" fmla="*/ 15370 h 7344848"/>
              <a:gd name="connsiteX0" fmla="*/ 5368534 w 6193146"/>
              <a:gd name="connsiteY0" fmla="*/ 15370 h 9112934"/>
              <a:gd name="connsiteX1" fmla="*/ 6186915 w 6193146"/>
              <a:gd name="connsiteY1" fmla="*/ 1045 h 9112934"/>
              <a:gd name="connsiteX2" fmla="*/ 6193146 w 6193146"/>
              <a:gd name="connsiteY2" fmla="*/ 6856859 h 9112934"/>
              <a:gd name="connsiteX3" fmla="*/ 34798 w 6193146"/>
              <a:gd name="connsiteY3" fmla="*/ 6829253 h 9112934"/>
              <a:gd name="connsiteX4" fmla="*/ 5368534 w 6193146"/>
              <a:gd name="connsiteY4" fmla="*/ 15370 h 9112934"/>
              <a:gd name="connsiteX0" fmla="*/ 5333833 w 6158445"/>
              <a:gd name="connsiteY0" fmla="*/ 15370 h 7010034"/>
              <a:gd name="connsiteX1" fmla="*/ 6152214 w 6158445"/>
              <a:gd name="connsiteY1" fmla="*/ 1045 h 7010034"/>
              <a:gd name="connsiteX2" fmla="*/ 6158445 w 6158445"/>
              <a:gd name="connsiteY2" fmla="*/ 6856859 h 7010034"/>
              <a:gd name="connsiteX3" fmla="*/ 97 w 6158445"/>
              <a:gd name="connsiteY3" fmla="*/ 6829253 h 7010034"/>
              <a:gd name="connsiteX4" fmla="*/ 5333833 w 6158445"/>
              <a:gd name="connsiteY4" fmla="*/ 15370 h 7010034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57336 w 6181948"/>
              <a:gd name="connsiteY0" fmla="*/ 15370 h 6856859"/>
              <a:gd name="connsiteX1" fmla="*/ 6175717 w 6181948"/>
              <a:gd name="connsiteY1" fmla="*/ 1045 h 6856859"/>
              <a:gd name="connsiteX2" fmla="*/ 6181948 w 6181948"/>
              <a:gd name="connsiteY2" fmla="*/ 6856859 h 6856859"/>
              <a:gd name="connsiteX3" fmla="*/ 23600 w 6181948"/>
              <a:gd name="connsiteY3" fmla="*/ 6829253 h 6856859"/>
              <a:gd name="connsiteX4" fmla="*/ 5357336 w 6181948"/>
              <a:gd name="connsiteY4" fmla="*/ 15370 h 685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948" h="6856859">
                <a:moveTo>
                  <a:pt x="5357336" y="15370"/>
                </a:moveTo>
                <a:cubicBezTo>
                  <a:pt x="5339952" y="16325"/>
                  <a:pt x="5758544" y="-4875"/>
                  <a:pt x="6175717" y="1045"/>
                </a:cubicBezTo>
                <a:cubicBezTo>
                  <a:pt x="6182040" y="3986267"/>
                  <a:pt x="6181948" y="4963075"/>
                  <a:pt x="6181948" y="6856859"/>
                </a:cubicBezTo>
                <a:lnTo>
                  <a:pt x="23600" y="6829253"/>
                </a:lnTo>
                <a:cubicBezTo>
                  <a:pt x="-413838" y="1370147"/>
                  <a:pt x="5374720" y="14415"/>
                  <a:pt x="5357336" y="15370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87517BA-4E5B-D3FB-F5F2-61C4BB5EC88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221" y="4767072"/>
            <a:ext cx="4899259" cy="572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or Name Here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97A67FE-5709-9DE6-27AB-ABE65821D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221" y="517176"/>
            <a:ext cx="4899259" cy="3920712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7869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_Nexus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29451716-6CBE-EDC1-0DC3-0084392BAB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15993" y="0"/>
            <a:ext cx="6208736" cy="6886572"/>
          </a:xfrm>
          <a:custGeom>
            <a:avLst/>
            <a:gdLst>
              <a:gd name="connsiteX0" fmla="*/ 0 w 6240905"/>
              <a:gd name="connsiteY0" fmla="*/ 3429000 h 6858000"/>
              <a:gd name="connsiteX1" fmla="*/ 3120453 w 6240905"/>
              <a:gd name="connsiteY1" fmla="*/ 0 h 6858000"/>
              <a:gd name="connsiteX2" fmla="*/ 6240906 w 6240905"/>
              <a:gd name="connsiteY2" fmla="*/ 3429000 h 6858000"/>
              <a:gd name="connsiteX3" fmla="*/ 3120453 w 6240905"/>
              <a:gd name="connsiteY3" fmla="*/ 6858000 h 6858000"/>
              <a:gd name="connsiteX4" fmla="*/ 0 w 6240905"/>
              <a:gd name="connsiteY4" fmla="*/ 3429000 h 6858000"/>
              <a:gd name="connsiteX0" fmla="*/ 0 w 6194411"/>
              <a:gd name="connsiteY0" fmla="*/ 3524145 h 7933986"/>
              <a:gd name="connsiteX1" fmla="*/ 3120453 w 6194411"/>
              <a:gd name="connsiteY1" fmla="*/ 95145 h 7933986"/>
              <a:gd name="connsiteX2" fmla="*/ 6194411 w 6194411"/>
              <a:gd name="connsiteY2" fmla="*/ 6949270 h 7933986"/>
              <a:gd name="connsiteX3" fmla="*/ 3120453 w 6194411"/>
              <a:gd name="connsiteY3" fmla="*/ 6953145 h 7933986"/>
              <a:gd name="connsiteX4" fmla="*/ 0 w 6194411"/>
              <a:gd name="connsiteY4" fmla="*/ 3524145 h 7933986"/>
              <a:gd name="connsiteX0" fmla="*/ 65935 w 6715273"/>
              <a:gd name="connsiteY0" fmla="*/ 3503591 h 7913432"/>
              <a:gd name="connsiteX1" fmla="*/ 6255052 w 6715273"/>
              <a:gd name="connsiteY1" fmla="*/ 74591 h 7913432"/>
              <a:gd name="connsiteX2" fmla="*/ 6260346 w 6715273"/>
              <a:gd name="connsiteY2" fmla="*/ 6928716 h 7913432"/>
              <a:gd name="connsiteX3" fmla="*/ 3186388 w 6715273"/>
              <a:gd name="connsiteY3" fmla="*/ 6932591 h 7913432"/>
              <a:gd name="connsiteX4" fmla="*/ 65935 w 6715273"/>
              <a:gd name="connsiteY4" fmla="*/ 3503591 h 7913432"/>
              <a:gd name="connsiteX0" fmla="*/ 65935 w 6715273"/>
              <a:gd name="connsiteY0" fmla="*/ 3503591 h 7913432"/>
              <a:gd name="connsiteX1" fmla="*/ 6255052 w 6715273"/>
              <a:gd name="connsiteY1" fmla="*/ 74591 h 7913432"/>
              <a:gd name="connsiteX2" fmla="*/ 6260346 w 6715273"/>
              <a:gd name="connsiteY2" fmla="*/ 6928716 h 7913432"/>
              <a:gd name="connsiteX3" fmla="*/ 3186388 w 6715273"/>
              <a:gd name="connsiteY3" fmla="*/ 6932591 h 7913432"/>
              <a:gd name="connsiteX4" fmla="*/ 65935 w 6715273"/>
              <a:gd name="connsiteY4" fmla="*/ 3503591 h 7913432"/>
              <a:gd name="connsiteX0" fmla="*/ 65935 w 6295142"/>
              <a:gd name="connsiteY0" fmla="*/ 3503591 h 7913432"/>
              <a:gd name="connsiteX1" fmla="*/ 6255052 w 6295142"/>
              <a:gd name="connsiteY1" fmla="*/ 74591 h 7913432"/>
              <a:gd name="connsiteX2" fmla="*/ 6260346 w 6295142"/>
              <a:gd name="connsiteY2" fmla="*/ 6928716 h 7913432"/>
              <a:gd name="connsiteX3" fmla="*/ 3186388 w 6295142"/>
              <a:gd name="connsiteY3" fmla="*/ 6932591 h 7913432"/>
              <a:gd name="connsiteX4" fmla="*/ 65935 w 6295142"/>
              <a:gd name="connsiteY4" fmla="*/ 3503591 h 7913432"/>
              <a:gd name="connsiteX0" fmla="*/ 66100 w 6314054"/>
              <a:gd name="connsiteY0" fmla="*/ 3503591 h 7804992"/>
              <a:gd name="connsiteX1" fmla="*/ 6255217 w 6314054"/>
              <a:gd name="connsiteY1" fmla="*/ 74591 h 7804992"/>
              <a:gd name="connsiteX2" fmla="*/ 6307006 w 6314054"/>
              <a:gd name="connsiteY2" fmla="*/ 6773733 h 7804992"/>
              <a:gd name="connsiteX3" fmla="*/ 3186553 w 6314054"/>
              <a:gd name="connsiteY3" fmla="*/ 6932591 h 7804992"/>
              <a:gd name="connsiteX4" fmla="*/ 66100 w 6314054"/>
              <a:gd name="connsiteY4" fmla="*/ 3503591 h 7804992"/>
              <a:gd name="connsiteX0" fmla="*/ 66100 w 6314054"/>
              <a:gd name="connsiteY0" fmla="*/ 3503591 h 7327621"/>
              <a:gd name="connsiteX1" fmla="*/ 6255217 w 6314054"/>
              <a:gd name="connsiteY1" fmla="*/ 74591 h 7327621"/>
              <a:gd name="connsiteX2" fmla="*/ 6307006 w 6314054"/>
              <a:gd name="connsiteY2" fmla="*/ 6773733 h 7327621"/>
              <a:gd name="connsiteX3" fmla="*/ 3186553 w 6314054"/>
              <a:gd name="connsiteY3" fmla="*/ 6932591 h 7327621"/>
              <a:gd name="connsiteX4" fmla="*/ 66100 w 6314054"/>
              <a:gd name="connsiteY4" fmla="*/ 3503591 h 7327621"/>
              <a:gd name="connsiteX0" fmla="*/ 66121 w 6317702"/>
              <a:gd name="connsiteY0" fmla="*/ 3503591 h 7414195"/>
              <a:gd name="connsiteX1" fmla="*/ 6255238 w 6317702"/>
              <a:gd name="connsiteY1" fmla="*/ 74591 h 7414195"/>
              <a:gd name="connsiteX2" fmla="*/ 6312965 w 6317702"/>
              <a:gd name="connsiteY2" fmla="*/ 6928112 h 7414195"/>
              <a:gd name="connsiteX3" fmla="*/ 3186574 w 6317702"/>
              <a:gd name="connsiteY3" fmla="*/ 6932591 h 7414195"/>
              <a:gd name="connsiteX4" fmla="*/ 66121 w 6317702"/>
              <a:gd name="connsiteY4" fmla="*/ 3503591 h 7414195"/>
              <a:gd name="connsiteX0" fmla="*/ 66121 w 6317702"/>
              <a:gd name="connsiteY0" fmla="*/ 3503591 h 7184542"/>
              <a:gd name="connsiteX1" fmla="*/ 6255238 w 6317702"/>
              <a:gd name="connsiteY1" fmla="*/ 74591 h 7184542"/>
              <a:gd name="connsiteX2" fmla="*/ 6312965 w 6317702"/>
              <a:gd name="connsiteY2" fmla="*/ 6928112 h 7184542"/>
              <a:gd name="connsiteX3" fmla="*/ 3186574 w 6317702"/>
              <a:gd name="connsiteY3" fmla="*/ 6932591 h 7184542"/>
              <a:gd name="connsiteX4" fmla="*/ 66121 w 6317702"/>
              <a:gd name="connsiteY4" fmla="*/ 3503591 h 7184542"/>
              <a:gd name="connsiteX0" fmla="*/ 67224 w 6333773"/>
              <a:gd name="connsiteY0" fmla="*/ 3474180 h 7155131"/>
              <a:gd name="connsiteX1" fmla="*/ 6286321 w 6333773"/>
              <a:gd name="connsiteY1" fmla="*/ 75160 h 7155131"/>
              <a:gd name="connsiteX2" fmla="*/ 6314068 w 6333773"/>
              <a:gd name="connsiteY2" fmla="*/ 6898701 h 7155131"/>
              <a:gd name="connsiteX3" fmla="*/ 3187677 w 6333773"/>
              <a:gd name="connsiteY3" fmla="*/ 6903180 h 7155131"/>
              <a:gd name="connsiteX4" fmla="*/ 67224 w 6333773"/>
              <a:gd name="connsiteY4" fmla="*/ 3474180 h 7155131"/>
              <a:gd name="connsiteX0" fmla="*/ 68020 w 6348986"/>
              <a:gd name="connsiteY0" fmla="*/ 3505840 h 7186791"/>
              <a:gd name="connsiteX1" fmla="*/ 6308633 w 6348986"/>
              <a:gd name="connsiteY1" fmla="*/ 74547 h 7186791"/>
              <a:gd name="connsiteX2" fmla="*/ 6314864 w 6348986"/>
              <a:gd name="connsiteY2" fmla="*/ 6930361 h 7186791"/>
              <a:gd name="connsiteX3" fmla="*/ 3188473 w 6348986"/>
              <a:gd name="connsiteY3" fmla="*/ 6934840 h 7186791"/>
              <a:gd name="connsiteX4" fmla="*/ 68020 w 6348986"/>
              <a:gd name="connsiteY4" fmla="*/ 3505840 h 7186791"/>
              <a:gd name="connsiteX0" fmla="*/ 68020 w 6348986"/>
              <a:gd name="connsiteY0" fmla="*/ 3431293 h 7112244"/>
              <a:gd name="connsiteX1" fmla="*/ 6308633 w 6348986"/>
              <a:gd name="connsiteY1" fmla="*/ 0 h 7112244"/>
              <a:gd name="connsiteX2" fmla="*/ 6314864 w 6348986"/>
              <a:gd name="connsiteY2" fmla="*/ 6855814 h 7112244"/>
              <a:gd name="connsiteX3" fmla="*/ 3188473 w 6348986"/>
              <a:gd name="connsiteY3" fmla="*/ 6860293 h 7112244"/>
              <a:gd name="connsiteX4" fmla="*/ 68020 w 6348986"/>
              <a:gd name="connsiteY4" fmla="*/ 3431293 h 7112244"/>
              <a:gd name="connsiteX0" fmla="*/ 68020 w 6314864"/>
              <a:gd name="connsiteY0" fmla="*/ 3431293 h 7112244"/>
              <a:gd name="connsiteX1" fmla="*/ 6308633 w 6314864"/>
              <a:gd name="connsiteY1" fmla="*/ 0 h 7112244"/>
              <a:gd name="connsiteX2" fmla="*/ 6314864 w 6314864"/>
              <a:gd name="connsiteY2" fmla="*/ 6855814 h 7112244"/>
              <a:gd name="connsiteX3" fmla="*/ 3188473 w 6314864"/>
              <a:gd name="connsiteY3" fmla="*/ 6860293 h 7112244"/>
              <a:gd name="connsiteX4" fmla="*/ 68020 w 6314864"/>
              <a:gd name="connsiteY4" fmla="*/ 3431293 h 7112244"/>
              <a:gd name="connsiteX0" fmla="*/ 1537672 w 3164390"/>
              <a:gd name="connsiteY0" fmla="*/ 513875 h 7847668"/>
              <a:gd name="connsiteX1" fmla="*/ 3158159 w 3164390"/>
              <a:gd name="connsiteY1" fmla="*/ 483508 h 7847668"/>
              <a:gd name="connsiteX2" fmla="*/ 3164390 w 3164390"/>
              <a:gd name="connsiteY2" fmla="*/ 7339322 h 7847668"/>
              <a:gd name="connsiteX3" fmla="*/ 37999 w 3164390"/>
              <a:gd name="connsiteY3" fmla="*/ 7343801 h 7847668"/>
              <a:gd name="connsiteX4" fmla="*/ 1537672 w 3164390"/>
              <a:gd name="connsiteY4" fmla="*/ 513875 h 7847668"/>
              <a:gd name="connsiteX0" fmla="*/ 4705483 w 6332201"/>
              <a:gd name="connsiteY0" fmla="*/ 510312 h 7808682"/>
              <a:gd name="connsiteX1" fmla="*/ 6325970 w 6332201"/>
              <a:gd name="connsiteY1" fmla="*/ 479945 h 7808682"/>
              <a:gd name="connsiteX2" fmla="*/ 6332201 w 6332201"/>
              <a:gd name="connsiteY2" fmla="*/ 7335759 h 7808682"/>
              <a:gd name="connsiteX3" fmla="*/ 13432 w 6332201"/>
              <a:gd name="connsiteY3" fmla="*/ 7292112 h 7808682"/>
              <a:gd name="connsiteX4" fmla="*/ 4705483 w 6332201"/>
              <a:gd name="connsiteY4" fmla="*/ 510312 h 7808682"/>
              <a:gd name="connsiteX0" fmla="*/ 4705082 w 6331800"/>
              <a:gd name="connsiteY0" fmla="*/ 30367 h 7328737"/>
              <a:gd name="connsiteX1" fmla="*/ 6325569 w 6331800"/>
              <a:gd name="connsiteY1" fmla="*/ 0 h 7328737"/>
              <a:gd name="connsiteX2" fmla="*/ 6331800 w 6331800"/>
              <a:gd name="connsiteY2" fmla="*/ 6855814 h 7328737"/>
              <a:gd name="connsiteX3" fmla="*/ 13031 w 6331800"/>
              <a:gd name="connsiteY3" fmla="*/ 6812167 h 7328737"/>
              <a:gd name="connsiteX4" fmla="*/ 4705082 w 6331800"/>
              <a:gd name="connsiteY4" fmla="*/ 30367 h 7328737"/>
              <a:gd name="connsiteX0" fmla="*/ 5068354 w 6326103"/>
              <a:gd name="connsiteY0" fmla="*/ 0 h 7350060"/>
              <a:gd name="connsiteX1" fmla="*/ 6319872 w 6326103"/>
              <a:gd name="connsiteY1" fmla="*/ 17759 h 7350060"/>
              <a:gd name="connsiteX2" fmla="*/ 6326103 w 6326103"/>
              <a:gd name="connsiteY2" fmla="*/ 6873573 h 7350060"/>
              <a:gd name="connsiteX3" fmla="*/ 7334 w 6326103"/>
              <a:gd name="connsiteY3" fmla="*/ 6829926 h 7350060"/>
              <a:gd name="connsiteX4" fmla="*/ 5068354 w 6326103"/>
              <a:gd name="connsiteY4" fmla="*/ 0 h 7350060"/>
              <a:gd name="connsiteX0" fmla="*/ 5076084 w 6333833"/>
              <a:gd name="connsiteY0" fmla="*/ 0 h 8761595"/>
              <a:gd name="connsiteX1" fmla="*/ 6327602 w 6333833"/>
              <a:gd name="connsiteY1" fmla="*/ 17759 h 8761595"/>
              <a:gd name="connsiteX2" fmla="*/ 6333833 w 6333833"/>
              <a:gd name="connsiteY2" fmla="*/ 6873573 h 8761595"/>
              <a:gd name="connsiteX3" fmla="*/ 15064 w 6333833"/>
              <a:gd name="connsiteY3" fmla="*/ 6829926 h 8761595"/>
              <a:gd name="connsiteX4" fmla="*/ 5076084 w 6333833"/>
              <a:gd name="connsiteY4" fmla="*/ 0 h 8761595"/>
              <a:gd name="connsiteX0" fmla="*/ 5092026 w 6349775"/>
              <a:gd name="connsiteY0" fmla="*/ 0 h 6873573"/>
              <a:gd name="connsiteX1" fmla="*/ 6343544 w 6349775"/>
              <a:gd name="connsiteY1" fmla="*/ 17759 h 6873573"/>
              <a:gd name="connsiteX2" fmla="*/ 6349775 w 6349775"/>
              <a:gd name="connsiteY2" fmla="*/ 6873573 h 6873573"/>
              <a:gd name="connsiteX3" fmla="*/ 31006 w 6349775"/>
              <a:gd name="connsiteY3" fmla="*/ 6829926 h 6873573"/>
              <a:gd name="connsiteX4" fmla="*/ 5092026 w 6349775"/>
              <a:gd name="connsiteY4" fmla="*/ 0 h 6873573"/>
              <a:gd name="connsiteX0" fmla="*/ 5108796 w 6366545"/>
              <a:gd name="connsiteY0" fmla="*/ 506092 h 7400186"/>
              <a:gd name="connsiteX1" fmla="*/ 6360314 w 6366545"/>
              <a:gd name="connsiteY1" fmla="*/ 523851 h 7400186"/>
              <a:gd name="connsiteX2" fmla="*/ 6366545 w 6366545"/>
              <a:gd name="connsiteY2" fmla="*/ 7379665 h 7400186"/>
              <a:gd name="connsiteX3" fmla="*/ 31734 w 6366545"/>
              <a:gd name="connsiteY3" fmla="*/ 7400186 h 7400186"/>
              <a:gd name="connsiteX4" fmla="*/ 5108796 w 6366545"/>
              <a:gd name="connsiteY4" fmla="*/ 506092 h 7400186"/>
              <a:gd name="connsiteX0" fmla="*/ 5195718 w 7623996"/>
              <a:gd name="connsiteY0" fmla="*/ 662943 h 7557037"/>
              <a:gd name="connsiteX1" fmla="*/ 6447236 w 7623996"/>
              <a:gd name="connsiteY1" fmla="*/ 680702 h 7557037"/>
              <a:gd name="connsiteX2" fmla="*/ 6453467 w 7623996"/>
              <a:gd name="connsiteY2" fmla="*/ 7536516 h 7557037"/>
              <a:gd name="connsiteX3" fmla="*/ 118656 w 7623996"/>
              <a:gd name="connsiteY3" fmla="*/ 7557037 h 7557037"/>
              <a:gd name="connsiteX4" fmla="*/ 5195718 w 7623996"/>
              <a:gd name="connsiteY4" fmla="*/ 662943 h 7557037"/>
              <a:gd name="connsiteX0" fmla="*/ 5106933 w 6364682"/>
              <a:gd name="connsiteY0" fmla="*/ 9 h 6894103"/>
              <a:gd name="connsiteX1" fmla="*/ 6358451 w 6364682"/>
              <a:gd name="connsiteY1" fmla="*/ 17768 h 6894103"/>
              <a:gd name="connsiteX2" fmla="*/ 6364682 w 6364682"/>
              <a:gd name="connsiteY2" fmla="*/ 6873582 h 6894103"/>
              <a:gd name="connsiteX3" fmla="*/ 29871 w 6364682"/>
              <a:gd name="connsiteY3" fmla="*/ 6894103 h 6894103"/>
              <a:gd name="connsiteX4" fmla="*/ 5106933 w 6364682"/>
              <a:gd name="connsiteY4" fmla="*/ 9 h 6894103"/>
              <a:gd name="connsiteX0" fmla="*/ 5142166 w 7027356"/>
              <a:gd name="connsiteY0" fmla="*/ 392021 h 7286115"/>
              <a:gd name="connsiteX1" fmla="*/ 6393684 w 7027356"/>
              <a:gd name="connsiteY1" fmla="*/ 409780 h 7286115"/>
              <a:gd name="connsiteX2" fmla="*/ 6399915 w 7027356"/>
              <a:gd name="connsiteY2" fmla="*/ 7265594 h 7286115"/>
              <a:gd name="connsiteX3" fmla="*/ 65104 w 7027356"/>
              <a:gd name="connsiteY3" fmla="*/ 7286115 h 7286115"/>
              <a:gd name="connsiteX4" fmla="*/ 5142166 w 7027356"/>
              <a:gd name="connsiteY4" fmla="*/ 392021 h 7286115"/>
              <a:gd name="connsiteX0" fmla="*/ 5080505 w 6965695"/>
              <a:gd name="connsiteY0" fmla="*/ 392021 h 8368998"/>
              <a:gd name="connsiteX1" fmla="*/ 6332023 w 6965695"/>
              <a:gd name="connsiteY1" fmla="*/ 409780 h 8368998"/>
              <a:gd name="connsiteX2" fmla="*/ 6338254 w 6965695"/>
              <a:gd name="connsiteY2" fmla="*/ 7265594 h 8368998"/>
              <a:gd name="connsiteX3" fmla="*/ 3443 w 6965695"/>
              <a:gd name="connsiteY3" fmla="*/ 7286115 h 8368998"/>
              <a:gd name="connsiteX4" fmla="*/ 5080505 w 6965695"/>
              <a:gd name="connsiteY4" fmla="*/ 392021 h 8368998"/>
              <a:gd name="connsiteX0" fmla="*/ 5375303 w 7161669"/>
              <a:gd name="connsiteY0" fmla="*/ 400371 h 7765388"/>
              <a:gd name="connsiteX1" fmla="*/ 6338063 w 7161669"/>
              <a:gd name="connsiteY1" fmla="*/ 386046 h 7765388"/>
              <a:gd name="connsiteX2" fmla="*/ 6344294 w 7161669"/>
              <a:gd name="connsiteY2" fmla="*/ 7241860 h 7765388"/>
              <a:gd name="connsiteX3" fmla="*/ 9483 w 7161669"/>
              <a:gd name="connsiteY3" fmla="*/ 7262381 h 7765388"/>
              <a:gd name="connsiteX4" fmla="*/ 5375303 w 7161669"/>
              <a:gd name="connsiteY4" fmla="*/ 400371 h 7765388"/>
              <a:gd name="connsiteX0" fmla="*/ 5381301 w 7541295"/>
              <a:gd name="connsiteY0" fmla="*/ 478788 h 7843805"/>
              <a:gd name="connsiteX1" fmla="*/ 6344061 w 7541295"/>
              <a:gd name="connsiteY1" fmla="*/ 464463 h 7843805"/>
              <a:gd name="connsiteX2" fmla="*/ 6350292 w 7541295"/>
              <a:gd name="connsiteY2" fmla="*/ 7320277 h 7843805"/>
              <a:gd name="connsiteX3" fmla="*/ 15481 w 7541295"/>
              <a:gd name="connsiteY3" fmla="*/ 7340798 h 7843805"/>
              <a:gd name="connsiteX4" fmla="*/ 5381301 w 7541295"/>
              <a:gd name="connsiteY4" fmla="*/ 478788 h 7843805"/>
              <a:gd name="connsiteX0" fmla="*/ 5193764 w 6162755"/>
              <a:gd name="connsiteY0" fmla="*/ 510868 h 7840346"/>
              <a:gd name="connsiteX1" fmla="*/ 6156524 w 6162755"/>
              <a:gd name="connsiteY1" fmla="*/ 496543 h 7840346"/>
              <a:gd name="connsiteX2" fmla="*/ 6162755 w 6162755"/>
              <a:gd name="connsiteY2" fmla="*/ 7352357 h 7840346"/>
              <a:gd name="connsiteX3" fmla="*/ 4407 w 6162755"/>
              <a:gd name="connsiteY3" fmla="*/ 7324751 h 7840346"/>
              <a:gd name="connsiteX4" fmla="*/ 5193764 w 6162755"/>
              <a:gd name="connsiteY4" fmla="*/ 510868 h 7840346"/>
              <a:gd name="connsiteX0" fmla="*/ 5189399 w 6158390"/>
              <a:gd name="connsiteY0" fmla="*/ 510868 h 9693989"/>
              <a:gd name="connsiteX1" fmla="*/ 6152159 w 6158390"/>
              <a:gd name="connsiteY1" fmla="*/ 496543 h 9693989"/>
              <a:gd name="connsiteX2" fmla="*/ 6158390 w 6158390"/>
              <a:gd name="connsiteY2" fmla="*/ 7352357 h 9693989"/>
              <a:gd name="connsiteX3" fmla="*/ 42 w 6158390"/>
              <a:gd name="connsiteY3" fmla="*/ 7324751 h 9693989"/>
              <a:gd name="connsiteX4" fmla="*/ 5189399 w 6158390"/>
              <a:gd name="connsiteY4" fmla="*/ 510868 h 9693989"/>
              <a:gd name="connsiteX0" fmla="*/ 5189399 w 6158390"/>
              <a:gd name="connsiteY0" fmla="*/ 14688 h 9197809"/>
              <a:gd name="connsiteX1" fmla="*/ 6152159 w 6158390"/>
              <a:gd name="connsiteY1" fmla="*/ 363 h 9197809"/>
              <a:gd name="connsiteX2" fmla="*/ 6158390 w 6158390"/>
              <a:gd name="connsiteY2" fmla="*/ 6856177 h 9197809"/>
              <a:gd name="connsiteX3" fmla="*/ 42 w 6158390"/>
              <a:gd name="connsiteY3" fmla="*/ 6828571 h 9197809"/>
              <a:gd name="connsiteX4" fmla="*/ 5189399 w 6158390"/>
              <a:gd name="connsiteY4" fmla="*/ 14688 h 9197809"/>
              <a:gd name="connsiteX0" fmla="*/ 5336428 w 6161040"/>
              <a:gd name="connsiteY0" fmla="*/ 14688 h 7344166"/>
              <a:gd name="connsiteX1" fmla="*/ 6154809 w 6161040"/>
              <a:gd name="connsiteY1" fmla="*/ 363 h 7344166"/>
              <a:gd name="connsiteX2" fmla="*/ 6161040 w 6161040"/>
              <a:gd name="connsiteY2" fmla="*/ 6856177 h 7344166"/>
              <a:gd name="connsiteX3" fmla="*/ 2692 w 6161040"/>
              <a:gd name="connsiteY3" fmla="*/ 6828571 h 7344166"/>
              <a:gd name="connsiteX4" fmla="*/ 5336428 w 6161040"/>
              <a:gd name="connsiteY4" fmla="*/ 14688 h 7344166"/>
              <a:gd name="connsiteX0" fmla="*/ 5336275 w 6160887"/>
              <a:gd name="connsiteY0" fmla="*/ 15370 h 7344848"/>
              <a:gd name="connsiteX1" fmla="*/ 6154656 w 6160887"/>
              <a:gd name="connsiteY1" fmla="*/ 1045 h 7344848"/>
              <a:gd name="connsiteX2" fmla="*/ 6160887 w 6160887"/>
              <a:gd name="connsiteY2" fmla="*/ 6856859 h 7344848"/>
              <a:gd name="connsiteX3" fmla="*/ 2539 w 6160887"/>
              <a:gd name="connsiteY3" fmla="*/ 6829253 h 7344848"/>
              <a:gd name="connsiteX4" fmla="*/ 5336275 w 6160887"/>
              <a:gd name="connsiteY4" fmla="*/ 15370 h 7344848"/>
              <a:gd name="connsiteX0" fmla="*/ 5368534 w 6193146"/>
              <a:gd name="connsiteY0" fmla="*/ 15370 h 9112934"/>
              <a:gd name="connsiteX1" fmla="*/ 6186915 w 6193146"/>
              <a:gd name="connsiteY1" fmla="*/ 1045 h 9112934"/>
              <a:gd name="connsiteX2" fmla="*/ 6193146 w 6193146"/>
              <a:gd name="connsiteY2" fmla="*/ 6856859 h 9112934"/>
              <a:gd name="connsiteX3" fmla="*/ 34798 w 6193146"/>
              <a:gd name="connsiteY3" fmla="*/ 6829253 h 9112934"/>
              <a:gd name="connsiteX4" fmla="*/ 5368534 w 6193146"/>
              <a:gd name="connsiteY4" fmla="*/ 15370 h 9112934"/>
              <a:gd name="connsiteX0" fmla="*/ 5333833 w 6158445"/>
              <a:gd name="connsiteY0" fmla="*/ 15370 h 7010034"/>
              <a:gd name="connsiteX1" fmla="*/ 6152214 w 6158445"/>
              <a:gd name="connsiteY1" fmla="*/ 1045 h 7010034"/>
              <a:gd name="connsiteX2" fmla="*/ 6158445 w 6158445"/>
              <a:gd name="connsiteY2" fmla="*/ 6856859 h 7010034"/>
              <a:gd name="connsiteX3" fmla="*/ 97 w 6158445"/>
              <a:gd name="connsiteY3" fmla="*/ 6829253 h 7010034"/>
              <a:gd name="connsiteX4" fmla="*/ 5333833 w 6158445"/>
              <a:gd name="connsiteY4" fmla="*/ 15370 h 7010034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40870 w 6165482"/>
              <a:gd name="connsiteY0" fmla="*/ 15370 h 9269788"/>
              <a:gd name="connsiteX1" fmla="*/ 6159251 w 6165482"/>
              <a:gd name="connsiteY1" fmla="*/ 1045 h 9269788"/>
              <a:gd name="connsiteX2" fmla="*/ 6165482 w 6165482"/>
              <a:gd name="connsiteY2" fmla="*/ 6856859 h 9269788"/>
              <a:gd name="connsiteX3" fmla="*/ 7134 w 6165482"/>
              <a:gd name="connsiteY3" fmla="*/ 6829253 h 9269788"/>
              <a:gd name="connsiteX4" fmla="*/ 5340870 w 6165482"/>
              <a:gd name="connsiteY4" fmla="*/ 15370 h 9269788"/>
              <a:gd name="connsiteX0" fmla="*/ 5357336 w 6181948"/>
              <a:gd name="connsiteY0" fmla="*/ 15370 h 6856859"/>
              <a:gd name="connsiteX1" fmla="*/ 6175717 w 6181948"/>
              <a:gd name="connsiteY1" fmla="*/ 1045 h 6856859"/>
              <a:gd name="connsiteX2" fmla="*/ 6181948 w 6181948"/>
              <a:gd name="connsiteY2" fmla="*/ 6856859 h 6856859"/>
              <a:gd name="connsiteX3" fmla="*/ 23600 w 6181948"/>
              <a:gd name="connsiteY3" fmla="*/ 6829253 h 6856859"/>
              <a:gd name="connsiteX4" fmla="*/ 5357336 w 6181948"/>
              <a:gd name="connsiteY4" fmla="*/ 15370 h 685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948" h="6856859">
                <a:moveTo>
                  <a:pt x="5357336" y="15370"/>
                </a:moveTo>
                <a:cubicBezTo>
                  <a:pt x="5339952" y="16325"/>
                  <a:pt x="5758544" y="-4875"/>
                  <a:pt x="6175717" y="1045"/>
                </a:cubicBezTo>
                <a:cubicBezTo>
                  <a:pt x="6182040" y="3986267"/>
                  <a:pt x="6181948" y="4963075"/>
                  <a:pt x="6181948" y="6856859"/>
                </a:cubicBezTo>
                <a:lnTo>
                  <a:pt x="23600" y="6829253"/>
                </a:lnTo>
                <a:cubicBezTo>
                  <a:pt x="-413838" y="1370147"/>
                  <a:pt x="5374720" y="14415"/>
                  <a:pt x="5357336" y="15370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FB698A7-B9B8-4895-9814-D54840E281C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221" y="4767072"/>
            <a:ext cx="4899259" cy="57297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or Name Here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6430B25-2BE8-30DC-2F9B-27F9A755F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221" y="517176"/>
            <a:ext cx="4899259" cy="3920712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3075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yond_Earth_Body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6" y="281289"/>
            <a:ext cx="89391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8939192" cy="3912504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04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yond_Earth_Body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6" y="281289"/>
            <a:ext cx="89391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bg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8939192" cy="3912504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14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_Covering_Body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6" y="281289"/>
            <a:ext cx="89391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tx2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8939192" cy="3912504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439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_Covering_Body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ECA96-734D-704D-A9CA-6E41CCE5D0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026" y="281289"/>
            <a:ext cx="89391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none" spc="-150" baseline="0">
                <a:solidFill>
                  <a:schemeClr val="tx1"/>
                </a:solidFill>
                <a:latin typeface="DM Sans 14pt" pitchFamily="2" charset="77"/>
                <a:cs typeface="DM Sans 14pt" pitchFamily="2" charset="77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7949C-F84E-0942-9DCB-FD1FE5FE1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8939192" cy="3912504"/>
          </a:xfrm>
          <a:prstGeom prst="rect">
            <a:avLst/>
          </a:prstGeom>
          <a:noFill/>
        </p:spPr>
        <p:txBody>
          <a:bodyPr/>
          <a:lstStyle>
            <a:lvl1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1pPr>
            <a:lvl2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2pPr>
            <a:lvl3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3pPr>
            <a:lvl4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4pPr>
            <a:lvl5pPr>
              <a:defRPr sz="2400" b="0" i="0">
                <a:ln>
                  <a:noFill/>
                </a:ln>
                <a:solidFill>
                  <a:schemeClr val="tx1"/>
                </a:solidFill>
                <a:effectLst/>
                <a:latin typeface="DM Sans 14pt Medium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37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5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2" r:id="rId3"/>
    <p:sldLayoutId id="2147483664" r:id="rId4"/>
    <p:sldLayoutId id="2147483680" r:id="rId5"/>
    <p:sldLayoutId id="2147483671" r:id="rId6"/>
    <p:sldLayoutId id="2147483687" r:id="rId7"/>
    <p:sldLayoutId id="2147483683" r:id="rId8"/>
    <p:sldLayoutId id="2147483688" r:id="rId9"/>
    <p:sldLayoutId id="2147483684" r:id="rId10"/>
    <p:sldLayoutId id="2147483690" r:id="rId11"/>
    <p:sldLayoutId id="2147483685" r:id="rId12"/>
    <p:sldLayoutId id="2147483689" r:id="rId13"/>
    <p:sldLayoutId id="2147483686" r:id="rId14"/>
    <p:sldLayoutId id="2147483691" r:id="rId15"/>
    <p:sldLayoutId id="2147483692" r:id="rId16"/>
    <p:sldLayoutId id="2147483667" r:id="rId17"/>
    <p:sldLayoutId id="2147483676" r:id="rId18"/>
    <p:sldLayoutId id="2147483673" r:id="rId19"/>
    <p:sldLayoutId id="2147483678" r:id="rId20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F0ED2-4F8C-FB53-BC98-B9344F7D4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662" y="267573"/>
            <a:ext cx="9691901" cy="2849838"/>
          </a:xfrm>
        </p:spPr>
        <p:txBody>
          <a:bodyPr>
            <a:normAutofit/>
          </a:bodyPr>
          <a:lstStyle/>
          <a:p>
            <a:r>
              <a:rPr lang="en-US" dirty="0"/>
              <a:t>The Generic Mapping Tools (GMT) extended capabilities via the Julia wrapper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CD30E-93A8-87EE-4723-2BD8F64A9F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965" y="4183380"/>
            <a:ext cx="8811546" cy="859536"/>
          </a:xfrm>
        </p:spPr>
        <p:txBody>
          <a:bodyPr/>
          <a:lstStyle/>
          <a:p>
            <a:r>
              <a:rPr lang="en-US" dirty="0"/>
              <a:t>Joaquim Luis - University Algarve, IDL, Portugal</a:t>
            </a:r>
          </a:p>
        </p:txBody>
      </p:sp>
      <p:pic>
        <p:nvPicPr>
          <p:cNvPr id="7" name="Picture 6" descr="A logo with an orange and white circle&#10;&#10;Description automatically generated">
            <a:extLst>
              <a:ext uri="{FF2B5EF4-FFF2-40B4-BE49-F238E27FC236}">
                <a16:creationId xmlns:a16="http://schemas.microsoft.com/office/drawing/2014/main" id="{D798B411-CF94-3765-A377-FA0C4BF9A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14" y="5444512"/>
            <a:ext cx="4114808" cy="10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1A82-8C18-54D4-2439-B51D85E6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08" y="184141"/>
            <a:ext cx="8939193" cy="873423"/>
          </a:xfrm>
        </p:spPr>
        <p:txBody>
          <a:bodyPr/>
          <a:lstStyle/>
          <a:p>
            <a:pPr algn="ctr"/>
            <a:r>
              <a:rPr lang="pt-PT" dirty="0" err="1"/>
              <a:t>Zoomed</a:t>
            </a:r>
            <a:r>
              <a:rPr lang="pt-PT" dirty="0"/>
              <a:t> </a:t>
            </a:r>
            <a:r>
              <a:rPr lang="pt-PT" dirty="0" err="1"/>
              <a:t>insets</a:t>
            </a:r>
            <a:endParaRPr lang="en-US" dirty="0"/>
          </a:p>
        </p:txBody>
      </p:sp>
      <p:pic>
        <p:nvPicPr>
          <p:cNvPr id="5" name="Picture 4" descr="A close-up of a galaxy&#10;&#10;Description automatically generated">
            <a:extLst>
              <a:ext uri="{FF2B5EF4-FFF2-40B4-BE49-F238E27FC236}">
                <a16:creationId xmlns:a16="http://schemas.microsoft.com/office/drawing/2014/main" id="{D1116B10-FCCA-A265-9541-12E43712E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78" y="1173879"/>
            <a:ext cx="9264981" cy="451024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C93164-A576-57CB-D1DC-1E8229AAA7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045" y="2222945"/>
            <a:ext cx="11035791" cy="2556873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im =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gmtread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("https://wikimedia.org/.../2560px-NGC_3372a-full.jpg");</a:t>
            </a:r>
          </a:p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dedo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 =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gdaltranslate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("https://.../NGC_3372a-full.jpg",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srcwin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=true, limits=(10580, 11360, 9410, 10270));</a:t>
            </a:r>
          </a:p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viz(im, inset=(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dedo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pzoom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=(945, 390), pos=(anchor=:MR,)))</a:t>
            </a:r>
          </a:p>
        </p:txBody>
      </p:sp>
    </p:spTree>
    <p:extLst>
      <p:ext uri="{BB962C8B-B14F-4D97-AF65-F5344CB8AC3E}">
        <p14:creationId xmlns:p14="http://schemas.microsoft.com/office/powerpoint/2010/main" val="28432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1F350-6200-6EEC-1860-EF53945B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754" y="250528"/>
            <a:ext cx="8939193" cy="785511"/>
          </a:xfrm>
        </p:spPr>
        <p:txBody>
          <a:bodyPr>
            <a:normAutofit fontScale="90000"/>
          </a:bodyPr>
          <a:lstStyle/>
          <a:p>
            <a:pPr algn="ctr"/>
            <a:r>
              <a:rPr lang="pt-PT" i="1" dirty="0"/>
              <a:t>“</a:t>
            </a:r>
            <a:r>
              <a:rPr lang="pt-PT" i="1" dirty="0" err="1"/>
              <a:t>Best</a:t>
            </a:r>
            <a:r>
              <a:rPr lang="pt-PT" i="1" dirty="0"/>
              <a:t>”</a:t>
            </a:r>
            <a:r>
              <a:rPr lang="pt-PT" dirty="0"/>
              <a:t> </a:t>
            </a:r>
            <a:r>
              <a:rPr lang="pt-PT" dirty="0" err="1"/>
              <a:t>rectangular</a:t>
            </a:r>
            <a:r>
              <a:rPr lang="pt-PT" dirty="0"/>
              <a:t> World </a:t>
            </a:r>
            <a:r>
              <a:rPr lang="pt-PT" dirty="0" err="1"/>
              <a:t>map</a:t>
            </a:r>
            <a:r>
              <a:rPr lang="pt-PT" dirty="0"/>
              <a:t> </a:t>
            </a:r>
            <a:r>
              <a:rPr lang="pt-PT" dirty="0" err="1"/>
              <a:t>projection</a:t>
            </a:r>
            <a:endParaRPr lang="en-US" dirty="0"/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CA6A21CC-9654-FE44-7112-EE4D4CF18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41" y="1076111"/>
            <a:ext cx="6991650" cy="551531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8CFC066-4320-1FF4-6775-A1938950AD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6" y="1617963"/>
            <a:ext cx="10024409" cy="3535928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G, cl =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worldrectangular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("@earth_relief_06m",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proj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="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vandg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",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latlim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=(-70,85), coast=true);</a:t>
            </a:r>
          </a:p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grid =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worldrectgrid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(G);</a:t>
            </a:r>
          </a:p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grdimage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(G, shade=true, plot=(data=cl,),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cmap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=:geo, frame=:none, title="Van der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Grinten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")</a:t>
            </a:r>
          </a:p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plotgrid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!(G, grid, name="worldrect.jpg", show=true)</a:t>
            </a:r>
          </a:p>
        </p:txBody>
      </p:sp>
    </p:spTree>
    <p:extLst>
      <p:ext uri="{BB962C8B-B14F-4D97-AF65-F5344CB8AC3E}">
        <p14:creationId xmlns:p14="http://schemas.microsoft.com/office/powerpoint/2010/main" val="11456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72471-95E4-0C8E-B946-48699FCEC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earth&#10;&#10;AI-generated content may be incorrect.">
            <a:extLst>
              <a:ext uri="{FF2B5EF4-FFF2-40B4-BE49-F238E27FC236}">
                <a16:creationId xmlns:a16="http://schemas.microsoft.com/office/drawing/2014/main" id="{0E481C70-B985-9A2E-8426-9416EF38D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82" y="972031"/>
            <a:ext cx="5676906" cy="5676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1E7629-FA12-7E4D-988B-C10333BD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832" y="250528"/>
            <a:ext cx="8241063" cy="785511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Spilhaus</a:t>
            </a:r>
            <a:r>
              <a:rPr lang="pt-PT" dirty="0"/>
              <a:t> </a:t>
            </a:r>
            <a:r>
              <a:rPr lang="pt-PT" dirty="0" err="1"/>
              <a:t>projection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7B500AB-C176-6B37-6A09-392D17608F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6" y="1617963"/>
            <a:ext cx="10024409" cy="1678449"/>
          </a:xfrm>
        </p:spPr>
        <p:txBody>
          <a:bodyPr/>
          <a:lstStyle/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grdimage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("@earth_relief_15m", shade=true, region=global360,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proj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=“+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proj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spilhaus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", coast=(shore=true, frame=“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Wbet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 30g”), show=true);</a:t>
            </a:r>
          </a:p>
        </p:txBody>
      </p:sp>
    </p:spTree>
    <p:extLst>
      <p:ext uri="{BB962C8B-B14F-4D97-AF65-F5344CB8AC3E}">
        <p14:creationId xmlns:p14="http://schemas.microsoft.com/office/powerpoint/2010/main" val="7485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8CC61-896C-29E7-E9C9-EFF6C72E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580" y="281289"/>
            <a:ext cx="5789639" cy="761127"/>
          </a:xfrm>
        </p:spPr>
        <p:txBody>
          <a:bodyPr>
            <a:normAutofit/>
          </a:bodyPr>
          <a:lstStyle/>
          <a:p>
            <a:pPr algn="ctr"/>
            <a:r>
              <a:rPr lang="pt-PT" sz="4300" dirty="0" err="1"/>
              <a:t>Stereonets</a:t>
            </a:r>
            <a:endParaRPr lang="en-US" sz="4300" dirty="0"/>
          </a:p>
        </p:txBody>
      </p:sp>
      <p:pic>
        <p:nvPicPr>
          <p:cNvPr id="5" name="Picture 4" descr="A circular diagram of a sphere&#10;&#10;AI-generated content may be incorrect.">
            <a:extLst>
              <a:ext uri="{FF2B5EF4-FFF2-40B4-BE49-F238E27FC236}">
                <a16:creationId xmlns:a16="http://schemas.microsoft.com/office/drawing/2014/main" id="{7D928F96-42D2-B293-BAAC-A0D976015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80" y="1046240"/>
            <a:ext cx="5527554" cy="553047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17EB19-38B2-4486-A315-E8473344ADDB}"/>
              </a:ext>
            </a:extLst>
          </p:cNvPr>
          <p:cNvSpPr txBox="1">
            <a:spLocks/>
          </p:cNvSpPr>
          <p:nvPr/>
        </p:nvSpPr>
        <p:spPr>
          <a:xfrm>
            <a:off x="2176272" y="3241023"/>
            <a:ext cx="7976707" cy="1678449"/>
          </a:xfrm>
          <a:prstGeom prst="rect">
            <a:avLst/>
          </a:prstGeom>
          <a:noFill/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stereonet([90 30; 180 45; 270 60; 0 15; 30 45; 120 48; 225 27; 350 80], show=true)</a:t>
            </a:r>
          </a:p>
        </p:txBody>
      </p:sp>
    </p:spTree>
    <p:extLst>
      <p:ext uri="{BB962C8B-B14F-4D97-AF65-F5344CB8AC3E}">
        <p14:creationId xmlns:p14="http://schemas.microsoft.com/office/powerpoint/2010/main" val="270717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heat map&#10;&#10;Description automatically generated">
            <a:extLst>
              <a:ext uri="{FF2B5EF4-FFF2-40B4-BE49-F238E27FC236}">
                <a16:creationId xmlns:a16="http://schemas.microsoft.com/office/drawing/2014/main" id="{1F70AF35-6EE6-556B-EBB5-A136C5326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61" y="1025235"/>
            <a:ext cx="7629284" cy="5440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593C1C-9C26-AE66-BA32-1940A7C44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860" y="115036"/>
            <a:ext cx="7661613" cy="877875"/>
          </a:xfrm>
        </p:spPr>
        <p:txBody>
          <a:bodyPr/>
          <a:lstStyle/>
          <a:p>
            <a:pPr algn="ctr"/>
            <a:r>
              <a:rPr lang="pt-PT" dirty="0" err="1"/>
              <a:t>Plotting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data cubes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4BCF9E-8D1F-F1B0-3701-9FCB4B3DEB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892" y="2158290"/>
            <a:ext cx="10552544" cy="1868764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cube =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gmtread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("T2001-2023_SST_year_night_filt.nc", layers=:all)</a:t>
            </a:r>
          </a:p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cubeplot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(cube, title="2001-2023 SST Yearly Averages",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cmap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makecpt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(15,21.5), R=(-25,0,35.9612,45),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zsize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=3,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colorbar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=true, show=true)</a:t>
            </a:r>
          </a:p>
        </p:txBody>
      </p:sp>
    </p:spTree>
    <p:extLst>
      <p:ext uri="{BB962C8B-B14F-4D97-AF65-F5344CB8AC3E}">
        <p14:creationId xmlns:p14="http://schemas.microsoft.com/office/powerpoint/2010/main" val="33586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opographical map of the earth&#10;&#10;Description automatically generated">
            <a:extLst>
              <a:ext uri="{FF2B5EF4-FFF2-40B4-BE49-F238E27FC236}">
                <a16:creationId xmlns:a16="http://schemas.microsoft.com/office/drawing/2014/main" id="{D992FCAE-0534-D587-8E47-B67753998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6" y="1063843"/>
            <a:ext cx="7832436" cy="5226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D5A80-2801-AE2D-9C06-9297BA10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891" y="97825"/>
            <a:ext cx="7603864" cy="939152"/>
          </a:xfrm>
        </p:spPr>
        <p:txBody>
          <a:bodyPr/>
          <a:lstStyle/>
          <a:p>
            <a:pPr algn="ctr"/>
            <a:r>
              <a:rPr lang="pt-PT" dirty="0"/>
              <a:t>A </a:t>
            </a:r>
            <a:r>
              <a:rPr lang="pt-PT" dirty="0" err="1"/>
              <a:t>cubeplot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i="1" dirty="0" err="1"/>
              <a:t>inset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DC511-2732-A5BF-C902-888445E12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17963"/>
            <a:ext cx="10393864" cy="2436801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model =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gmtread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("https://github.com/.../USTClitho2.0.wrst.sea_level.txt");</a:t>
            </a:r>
          </a:p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Cvp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 = xyzw2cube(model);</a:t>
            </a:r>
          </a:p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cubeplot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Cvp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, top="@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earth_relief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", inset=(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lon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=100,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lat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=35),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zdown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=true,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zsize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=3,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colorbar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=("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xlabel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=P-wave velocity", "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ylabel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=km/s"), show=true)</a:t>
            </a:r>
          </a:p>
        </p:txBody>
      </p:sp>
    </p:spTree>
    <p:extLst>
      <p:ext uri="{BB962C8B-B14F-4D97-AF65-F5344CB8AC3E}">
        <p14:creationId xmlns:p14="http://schemas.microsoft.com/office/powerpoint/2010/main" val="281921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B814B-392D-3846-D092-E8213A2B2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55" y="198161"/>
            <a:ext cx="8331200" cy="895849"/>
          </a:xfrm>
        </p:spPr>
        <p:txBody>
          <a:bodyPr>
            <a:normAutofit/>
          </a:bodyPr>
          <a:lstStyle/>
          <a:p>
            <a:pPr algn="ctr"/>
            <a:r>
              <a:rPr lang="pt-PT" dirty="0"/>
              <a:t>3D </a:t>
            </a:r>
            <a:r>
              <a:rPr lang="pt-PT" dirty="0" err="1"/>
              <a:t>meshes</a:t>
            </a:r>
            <a:endParaRPr lang="en-US" dirty="0"/>
          </a:p>
        </p:txBody>
      </p:sp>
      <p:pic>
        <p:nvPicPr>
          <p:cNvPr id="5" name="Picture 4" descr="A rainbow colored circle with a planet in the background&#10;&#10;Description automatically generated">
            <a:extLst>
              <a:ext uri="{FF2B5EF4-FFF2-40B4-BE49-F238E27FC236}">
                <a16:creationId xmlns:a16="http://schemas.microsoft.com/office/drawing/2014/main" id="{EF4771F7-3942-888D-9CB5-928499C09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89" y="1094011"/>
            <a:ext cx="8548255" cy="479512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44A939-50DF-C60F-3E3B-85DF28EF65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7" y="1677458"/>
            <a:ext cx="9747817" cy="3912504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xyz = ellipse3D(center=(1.1,0,0), e=0.5188, plane=: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xz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, np=72);</a:t>
            </a:r>
          </a:p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FV = revolve(xyz, ang1=0, ang2=200);</a:t>
            </a:r>
          </a:p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FVell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 =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flatfv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("vanallen.jpg", shape=xyz);</a:t>
            </a:r>
          </a:p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plot3(FV, view=(130,30),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cmap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cpt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, frame=:none,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pagebg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=(image="sunny-milky-way.png", width=0.80, off=(1.0,-1.0), logo=true))</a:t>
            </a:r>
          </a:p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plot3!(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FVell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3838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3B768F-D449-E89E-8F6A-8E8FBF51E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/>
              <a:t>Helps us develop GMT and its wrappers</a:t>
            </a:r>
            <a:r>
              <a:rPr lang="en-US"/>
              <a:t>.</a:t>
            </a:r>
          </a:p>
          <a:p>
            <a:r>
              <a:rPr lang="en-US"/>
              <a:t>https://forum.generic-mapping-tools.org/</a:t>
            </a:r>
          </a:p>
          <a:p>
            <a:r>
              <a:rPr lang="en-US"/>
              <a:t>https://github.com/GenericMappingTools/GMT.jl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16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2843-9618-4992-BD9F-A13884E3D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26" y="281289"/>
            <a:ext cx="8939193" cy="868638"/>
          </a:xfrm>
        </p:spPr>
        <p:txBody>
          <a:bodyPr/>
          <a:lstStyle/>
          <a:p>
            <a:pPr algn="ctr"/>
            <a:r>
              <a:rPr lang="pt-PT" dirty="0"/>
              <a:t>GMTMEX – The </a:t>
            </a:r>
            <a:r>
              <a:rPr lang="pt-PT" dirty="0" err="1"/>
              <a:t>beginning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A5EC5-E2F7-C297-5EFF-72A5DC859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018" y="1472747"/>
            <a:ext cx="10238510" cy="4336925"/>
          </a:xfrm>
        </p:spPr>
        <p:txBody>
          <a:bodyPr/>
          <a:lstStyle/>
          <a:p>
            <a:r>
              <a:rPr lang="pt-PT" sz="2800" dirty="0" err="1"/>
              <a:t>At</a:t>
            </a:r>
            <a:r>
              <a:rPr lang="pt-PT" sz="2800" dirty="0"/>
              <a:t> </a:t>
            </a:r>
            <a:r>
              <a:rPr lang="pt-PT" sz="2800" dirty="0" err="1"/>
              <a:t>version</a:t>
            </a:r>
            <a:r>
              <a:rPr lang="pt-PT" sz="2800" dirty="0"/>
              <a:t> 6.0, the GMT C </a:t>
            </a:r>
            <a:r>
              <a:rPr lang="pt-PT" sz="2800" dirty="0" err="1"/>
              <a:t>Library</a:t>
            </a:r>
            <a:r>
              <a:rPr lang="pt-PT" sz="2800" dirty="0"/>
              <a:t> </a:t>
            </a:r>
            <a:r>
              <a:rPr lang="pt-PT" sz="2800" dirty="0" err="1"/>
              <a:t>received</a:t>
            </a:r>
            <a:r>
              <a:rPr lang="pt-PT" sz="2800" dirty="0"/>
              <a:t> a “</a:t>
            </a:r>
            <a:r>
              <a:rPr lang="en-US" sz="2800" dirty="0"/>
              <a:t>exchange data via memory locations</a:t>
            </a:r>
            <a:r>
              <a:rPr lang="pt-PT" sz="2800" dirty="0"/>
              <a:t>” </a:t>
            </a:r>
            <a:r>
              <a:rPr lang="pt-PT" sz="2800" dirty="0" err="1"/>
              <a:t>mechanism</a:t>
            </a:r>
            <a:r>
              <a:rPr lang="pt-PT" sz="2800" dirty="0"/>
              <a:t>.</a:t>
            </a:r>
          </a:p>
          <a:p>
            <a:r>
              <a:rPr lang="pt-PT" sz="2800" dirty="0" err="1"/>
              <a:t>All</a:t>
            </a:r>
            <a:r>
              <a:rPr lang="pt-PT" sz="2800" dirty="0"/>
              <a:t> C modules </a:t>
            </a:r>
            <a:r>
              <a:rPr lang="pt-PT" sz="2800" dirty="0" err="1"/>
              <a:t>have</a:t>
            </a:r>
            <a:r>
              <a:rPr lang="pt-PT" sz="2800" dirty="0"/>
              <a:t> a </a:t>
            </a:r>
            <a:r>
              <a:rPr lang="en-US" sz="2800" i="1" dirty="0">
                <a:solidFill>
                  <a:srgbClr val="FFC000"/>
                </a:solidFill>
              </a:rPr>
              <a:t>#define THIS_MODULE_KEYS </a:t>
            </a:r>
            <a:r>
              <a:rPr lang="en-US" sz="2800" dirty="0"/>
              <a:t>with codes that are used to know how to connect the one letter options with data type and direction (In, or Out).</a:t>
            </a:r>
          </a:p>
          <a:p>
            <a:r>
              <a:rPr lang="en-US" sz="2800" dirty="0"/>
              <a:t>Example codes for </a:t>
            </a:r>
            <a:r>
              <a:rPr lang="en-US" sz="2800" dirty="0" err="1"/>
              <a:t>grdimage</a:t>
            </a:r>
            <a:r>
              <a:rPr lang="en-US" sz="2800" dirty="0"/>
              <a:t>:	</a:t>
            </a:r>
            <a:r>
              <a:rPr lang="en-US" sz="2800" dirty="0">
                <a:solidFill>
                  <a:srgbClr val="FFC000"/>
                </a:solidFill>
              </a:rPr>
              <a:t>"&lt;G{+,CC(,IG(,&gt;X},&gt;IA,&lt;ID“</a:t>
            </a:r>
          </a:p>
          <a:p>
            <a:r>
              <a:rPr lang="en-US" sz="2800" dirty="0"/>
              <a:t>All GMT modules can be run from within MATLAB using a syntax like:</a:t>
            </a:r>
          </a:p>
          <a:p>
            <a:pPr marL="1066773" lvl="2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inside = </a:t>
            </a:r>
            <a:r>
              <a:rPr lang="en-US" sz="2800" dirty="0" err="1">
                <a:solidFill>
                  <a:srgbClr val="FFC000"/>
                </a:solidFill>
              </a:rPr>
              <a:t>gmt</a:t>
            </a:r>
            <a:r>
              <a:rPr lang="en-US" sz="2800" dirty="0">
                <a:solidFill>
                  <a:srgbClr val="FFC000"/>
                </a:solidFill>
              </a:rPr>
              <a:t>('</a:t>
            </a:r>
            <a:r>
              <a:rPr lang="en-US" sz="2800" dirty="0" err="1">
                <a:solidFill>
                  <a:srgbClr val="FFC000"/>
                </a:solidFill>
              </a:rPr>
              <a:t>gmtselect</a:t>
            </a:r>
            <a:r>
              <a:rPr lang="en-US" sz="2800" dirty="0">
                <a:solidFill>
                  <a:srgbClr val="FFC000"/>
                </a:solidFill>
              </a:rPr>
              <a:t> –F', points, polygon) ;</a:t>
            </a:r>
          </a:p>
        </p:txBody>
      </p:sp>
    </p:spTree>
    <p:extLst>
      <p:ext uri="{BB962C8B-B14F-4D97-AF65-F5344CB8AC3E}">
        <p14:creationId xmlns:p14="http://schemas.microsoft.com/office/powerpoint/2010/main" val="2109756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4E291-9C63-F65C-C103-907B0987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26" y="281289"/>
            <a:ext cx="8939193" cy="924056"/>
          </a:xfrm>
        </p:spPr>
        <p:txBody>
          <a:bodyPr/>
          <a:lstStyle/>
          <a:p>
            <a:pPr algn="ctr"/>
            <a:r>
              <a:rPr lang="pt-PT" dirty="0" err="1"/>
              <a:t>GMT.jl</a:t>
            </a:r>
            <a:r>
              <a:rPr lang="pt-PT" dirty="0"/>
              <a:t> </a:t>
            </a:r>
            <a:r>
              <a:rPr lang="pt-PT" dirty="0" err="1"/>
              <a:t>main</a:t>
            </a:r>
            <a:r>
              <a:rPr lang="pt-PT" dirty="0"/>
              <a:t> </a:t>
            </a:r>
            <a:r>
              <a:rPr lang="pt-PT" dirty="0" err="1"/>
              <a:t>goals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84AB9-5027-0ADD-863F-5BA97C751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6" y="1382435"/>
            <a:ext cx="9059209" cy="4219419"/>
          </a:xfrm>
        </p:spPr>
        <p:txBody>
          <a:bodyPr/>
          <a:lstStyle/>
          <a:p>
            <a:pPr marL="342900" marR="0" lvl="0" indent="-342900" algn="just">
              <a:spcAft>
                <a:spcPts val="3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800" dirty="0">
                <a:effectLst/>
                <a:latin typeface="DM Sans 14pt Medium"/>
                <a:ea typeface="Yu Mincho" panose="020B0400000000000000" pitchFamily="18" charset="-128"/>
              </a:rPr>
              <a:t>Run GMT from a free/open-source and fast scientific computing environment.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800" dirty="0">
                <a:latin typeface="DM Sans 14pt Medium"/>
                <a:ea typeface="Yu Mincho" panose="020B0400000000000000" pitchFamily="18" charset="-128"/>
              </a:rPr>
              <a:t>Extend GMT beyond its C API</a:t>
            </a:r>
            <a:endParaRPr lang="en-US" sz="2800" dirty="0">
              <a:effectLst/>
              <a:latin typeface="DM Sans 14pt Medium"/>
              <a:ea typeface="Yu Mincho" panose="020B0400000000000000" pitchFamily="18" charset="-128"/>
            </a:endParaRPr>
          </a:p>
          <a:p>
            <a:pPr marL="342900" marR="0" lvl="0" indent="-342900" algn="just">
              <a:spcAft>
                <a:spcPts val="3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800" dirty="0">
                <a:effectLst/>
                <a:latin typeface="DM Sans 14pt Medium"/>
                <a:ea typeface="Yu Mincho" panose="020B0400000000000000" pitchFamily="18" charset="-128"/>
              </a:rPr>
              <a:t>Make GMT easier to learn.</a:t>
            </a:r>
          </a:p>
          <a:p>
            <a:pPr marL="990586" lvl="1" indent="-457200" algn="just">
              <a:spcAft>
                <a:spcPts val="300"/>
              </a:spcAft>
              <a:tabLst>
                <a:tab pos="228600" algn="l"/>
              </a:tabLst>
            </a:pPr>
            <a:r>
              <a:rPr lang="en-US" sz="2800" dirty="0">
                <a:effectLst/>
                <a:latin typeface="DM Sans 14pt Medium"/>
                <a:ea typeface="Yu Mincho" panose="020B0400000000000000" pitchFamily="18" charset="-128"/>
              </a:rPr>
              <a:t>Replace the cryptic one-char options by human readable commands. </a:t>
            </a:r>
            <a:r>
              <a:rPr lang="en-US" sz="2800" i="1" dirty="0">
                <a:effectLst/>
                <a:latin typeface="DM Sans 14pt Medium"/>
                <a:ea typeface="Yu Mincho" panose="020B0400000000000000" pitchFamily="18" charset="-128"/>
              </a:rPr>
              <a:t>The long options</a:t>
            </a:r>
          </a:p>
          <a:p>
            <a:pPr marL="990586" lvl="1" indent="-457200" algn="just">
              <a:spcAft>
                <a:spcPts val="300"/>
              </a:spcAft>
              <a:tabLst>
                <a:tab pos="228600" algn="l"/>
              </a:tabLst>
            </a:pPr>
            <a:r>
              <a:rPr lang="en-US" sz="2800" dirty="0">
                <a:effectLst/>
                <a:latin typeface="DM Sans 14pt Medium"/>
                <a:ea typeface="Yu Mincho" panose="020B0400000000000000" pitchFamily="18" charset="-128"/>
              </a:rPr>
              <a:t>The previous example now reads:</a:t>
            </a:r>
          </a:p>
          <a:p>
            <a:pPr marL="1676358" lvl="3" indent="0" algn="just">
              <a:spcAft>
                <a:spcPts val="300"/>
              </a:spcAft>
              <a:buNone/>
              <a:tabLst>
                <a:tab pos="228600" algn="l"/>
              </a:tabLst>
            </a:pPr>
            <a:r>
              <a:rPr lang="en-US" sz="2800" dirty="0">
                <a:solidFill>
                  <a:srgbClr val="FFC000"/>
                </a:solidFill>
                <a:latin typeface="DM Sans 14pt Medium"/>
                <a:ea typeface="Yu Mincho" panose="020B0400000000000000" pitchFamily="18" charset="-128"/>
              </a:rPr>
              <a:t>D = </a:t>
            </a:r>
            <a:r>
              <a:rPr lang="en-US" sz="2800" dirty="0" err="1">
                <a:solidFill>
                  <a:srgbClr val="FFC000"/>
                </a:solidFill>
                <a:latin typeface="DM Sans 14pt Medium"/>
                <a:ea typeface="Yu Mincho" panose="020B0400000000000000" pitchFamily="18" charset="-128"/>
              </a:rPr>
              <a:t>gmtselect</a:t>
            </a:r>
            <a:r>
              <a:rPr lang="en-US" sz="2800" dirty="0">
                <a:solidFill>
                  <a:srgbClr val="FFC000"/>
                </a:solidFill>
                <a:latin typeface="DM Sans 14pt Medium"/>
                <a:ea typeface="Yu Mincho" panose="020B0400000000000000" pitchFamily="18" charset="-128"/>
              </a:rPr>
              <a:t>(points, polygon=polygon)</a:t>
            </a:r>
            <a:endParaRPr lang="en-US" sz="2800" dirty="0">
              <a:solidFill>
                <a:srgbClr val="FFC000"/>
              </a:solidFill>
              <a:effectLst/>
              <a:latin typeface="DM Sans 14pt Medium"/>
              <a:ea typeface="Yu Mincho" panose="020B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75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71A9-88B9-CAD8-7069-B8C1BF6D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73" y="147362"/>
            <a:ext cx="8446710" cy="975087"/>
          </a:xfrm>
        </p:spPr>
        <p:txBody>
          <a:bodyPr/>
          <a:lstStyle/>
          <a:p>
            <a:pPr algn="ctr"/>
            <a:r>
              <a:rPr lang="pt-PT" dirty="0"/>
              <a:t>Leland Texture </a:t>
            </a:r>
            <a:r>
              <a:rPr lang="pt-PT" dirty="0" err="1"/>
              <a:t>Shading</a:t>
            </a:r>
            <a:endParaRPr lang="en-US" dirty="0"/>
          </a:p>
        </p:txBody>
      </p:sp>
      <p:pic>
        <p:nvPicPr>
          <p:cNvPr id="5" name="Picture 4" descr="A map of a mountain range&#10;&#10;Description automatically generated with medium confidence">
            <a:extLst>
              <a:ext uri="{FF2B5EF4-FFF2-40B4-BE49-F238E27FC236}">
                <a16:creationId xmlns:a16="http://schemas.microsoft.com/office/drawing/2014/main" id="{20910465-37B3-E65C-F648-349C80A0F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28" y="1122449"/>
            <a:ext cx="9275414" cy="479321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17215A2-7B2C-E4F1-3A57-6306D1CBA8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026" y="2019745"/>
            <a:ext cx="10527791" cy="1319201"/>
          </a:xfrm>
        </p:spPr>
        <p:txBody>
          <a:bodyPr/>
          <a:lstStyle/>
          <a:p>
            <a:r>
              <a:rPr lang="nn-NO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 = </a:t>
            </a:r>
            <a:r>
              <a:rPr lang="nn-NO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gmtread</a:t>
            </a:r>
            <a:r>
              <a:rPr lang="nn-NO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("@earth_relief_01s_g", region=(-114.14,-111.28,35.50,37.06));</a:t>
            </a:r>
            <a:endParaRPr lang="pt-PT" sz="2800" dirty="0">
              <a:solidFill>
                <a:schemeClr val="bg1">
                  <a:lumMod val="10000"/>
                </a:schemeClr>
              </a:solidFill>
              <a:highlight>
                <a:srgbClr val="F3D26C"/>
              </a:highlight>
            </a:endParaRPr>
          </a:p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lelandshade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(G, color=true,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colorbar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=true, show=true)</a:t>
            </a:r>
          </a:p>
        </p:txBody>
      </p:sp>
    </p:spTree>
    <p:extLst>
      <p:ext uri="{BB962C8B-B14F-4D97-AF65-F5344CB8AC3E}">
        <p14:creationId xmlns:p14="http://schemas.microsoft.com/office/powerpoint/2010/main" val="339093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402A624C-60FA-DDA4-359A-53D7C4654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39" y="674370"/>
            <a:ext cx="7791849" cy="55092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C26F4-4848-55A5-4E65-247F06D9B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7831" y="2049831"/>
            <a:ext cx="3048001" cy="6495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>
                    <a:lumMod val="10000"/>
                  </a:schemeClr>
                </a:solidFill>
                <a:highlight>
                  <a:srgbClr val="F3D26C"/>
                </a:highlight>
              </a:rPr>
              <a:t>seismicity()</a:t>
            </a:r>
          </a:p>
        </p:txBody>
      </p:sp>
    </p:spTree>
    <p:extLst>
      <p:ext uri="{BB962C8B-B14F-4D97-AF65-F5344CB8AC3E}">
        <p14:creationId xmlns:p14="http://schemas.microsoft.com/office/powerpoint/2010/main" val="29882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A4906-A6B4-046B-81D3-B51229C8D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599" y="146303"/>
            <a:ext cx="7130802" cy="73609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Limit</a:t>
            </a:r>
            <a:r>
              <a:rPr lang="pt-PT" dirty="0"/>
              <a:t> </a:t>
            </a:r>
            <a:r>
              <a:rPr lang="pt-PT" dirty="0" err="1"/>
              <a:t>answer</a:t>
            </a:r>
            <a:r>
              <a:rPr lang="pt-PT" dirty="0"/>
              <a:t> in time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region</a:t>
            </a:r>
            <a:endParaRPr lang="en-US" dirty="0"/>
          </a:p>
        </p:txBody>
      </p:sp>
      <p:pic>
        <p:nvPicPr>
          <p:cNvPr id="5" name="Picture 4" descr="A map of the earth with red dots&#10;&#10;AI-generated content may be incorrect.">
            <a:extLst>
              <a:ext uri="{FF2B5EF4-FFF2-40B4-BE49-F238E27FC236}">
                <a16:creationId xmlns:a16="http://schemas.microsoft.com/office/drawing/2014/main" id="{E77EF2DA-DEF7-6581-9338-3497D2891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18" y="882396"/>
            <a:ext cx="6889900" cy="569671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49008CC-EC7C-A332-46F7-B1747332F5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3896" y="4239818"/>
            <a:ext cx="8951976" cy="13334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highlight>
                  <a:srgbClr val="F3D26C"/>
                </a:highlight>
              </a:rPr>
              <a:t>seismicity(region="86/175/-25/33", size=(exp, [2 12], [3 9]), land=:</a:t>
            </a:r>
            <a:r>
              <a:rPr lang="en-US" sz="2800" dirty="0" err="1">
                <a:solidFill>
                  <a:schemeClr val="tx1"/>
                </a:solidFill>
                <a:highlight>
                  <a:srgbClr val="F3D26C"/>
                </a:highlight>
              </a:rPr>
              <a:t>lightbrown</a:t>
            </a:r>
            <a:r>
              <a:rPr lang="en-US" sz="2800" dirty="0">
                <a:solidFill>
                  <a:schemeClr val="tx1"/>
                </a:solidFill>
                <a:highlight>
                  <a:srgbClr val="F3D26C"/>
                </a:highlight>
              </a:rPr>
              <a:t>, ocean=:</a:t>
            </a:r>
            <a:r>
              <a:rPr lang="en-US" sz="2800" dirty="0" err="1">
                <a:solidFill>
                  <a:schemeClr val="tx1"/>
                </a:solidFill>
                <a:highlight>
                  <a:srgbClr val="F3D26C"/>
                </a:highlight>
              </a:rPr>
              <a:t>lightblue</a:t>
            </a:r>
            <a:r>
              <a:rPr lang="en-US" sz="2800" dirty="0">
                <a:solidFill>
                  <a:schemeClr val="tx1"/>
                </a:solidFill>
                <a:highlight>
                  <a:srgbClr val="F3D26C"/>
                </a:highlight>
              </a:rPr>
              <a:t>, </a:t>
            </a:r>
            <a:r>
              <a:rPr lang="en-US" sz="2800" dirty="0" err="1">
                <a:solidFill>
                  <a:schemeClr val="tx1"/>
                </a:solidFill>
                <a:highlight>
                  <a:srgbClr val="F3D26C"/>
                </a:highlight>
              </a:rPr>
              <a:t>starttime</a:t>
            </a:r>
            <a:r>
              <a:rPr lang="en-US" sz="2800" dirty="0">
                <a:solidFill>
                  <a:schemeClr val="tx1"/>
                </a:solidFill>
                <a:highlight>
                  <a:srgbClr val="F3D26C"/>
                </a:highlight>
              </a:rPr>
              <a:t>="2020-01-01", </a:t>
            </a:r>
            <a:r>
              <a:rPr lang="en-US" sz="2800" dirty="0" err="1">
                <a:solidFill>
                  <a:schemeClr val="tx1"/>
                </a:solidFill>
                <a:highlight>
                  <a:srgbClr val="F3D26C"/>
                </a:highlight>
              </a:rPr>
              <a:t>endtime</a:t>
            </a:r>
            <a:r>
              <a:rPr lang="en-US" sz="2800" dirty="0">
                <a:solidFill>
                  <a:schemeClr val="tx1"/>
                </a:solidFill>
                <a:highlight>
                  <a:srgbClr val="F3D26C"/>
                </a:highlight>
              </a:rPr>
              <a:t>="2022-12-31")</a:t>
            </a:r>
          </a:p>
        </p:txBody>
      </p:sp>
    </p:spTree>
    <p:extLst>
      <p:ext uri="{BB962C8B-B14F-4D97-AF65-F5344CB8AC3E}">
        <p14:creationId xmlns:p14="http://schemas.microsoft.com/office/powerpoint/2010/main" val="14188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E925-3D5C-C079-EC53-C81E328A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728" y="203565"/>
            <a:ext cx="7568147" cy="1021731"/>
          </a:xfrm>
        </p:spPr>
        <p:txBody>
          <a:bodyPr>
            <a:normAutofit/>
          </a:bodyPr>
          <a:lstStyle/>
          <a:p>
            <a:pPr algn="ctr"/>
            <a:r>
              <a:rPr lang="pt-PT" sz="4300" dirty="0" err="1"/>
              <a:t>Quick</a:t>
            </a:r>
            <a:r>
              <a:rPr lang="pt-PT" sz="4300" dirty="0"/>
              <a:t> </a:t>
            </a:r>
            <a:r>
              <a:rPr lang="pt-PT" sz="4300" dirty="0" err="1"/>
              <a:t>maps</a:t>
            </a:r>
            <a:r>
              <a:rPr lang="pt-PT" sz="4300" dirty="0"/>
              <a:t> </a:t>
            </a:r>
            <a:r>
              <a:rPr lang="pt-PT" sz="4300" dirty="0" err="1"/>
              <a:t>from</a:t>
            </a:r>
            <a:r>
              <a:rPr lang="pt-PT" sz="4300" dirty="0"/>
              <a:t> GPLATES data</a:t>
            </a:r>
            <a:endParaRPr lang="en-US" sz="4300" dirty="0"/>
          </a:p>
        </p:txBody>
      </p:sp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13E9BE70-F18D-AECA-6A97-89A2EFFA5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87" y="1266445"/>
            <a:ext cx="6821431" cy="514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F97DC-4A62-F445-68AF-8EAD7D3BB9DE}"/>
              </a:ext>
            </a:extLst>
          </p:cNvPr>
          <p:cNvSpPr txBox="1"/>
          <p:nvPr/>
        </p:nvSpPr>
        <p:spPr>
          <a:xfrm>
            <a:off x="3246120" y="4097957"/>
            <a:ext cx="224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highlight>
                  <a:srgbClr val="F3D26C"/>
                </a:highlight>
              </a:rPr>
              <a:t>pastplates</a:t>
            </a:r>
            <a:r>
              <a:rPr lang="en-US" sz="2800" dirty="0">
                <a:highlight>
                  <a:srgbClr val="F3D26C"/>
                </a:highlight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3513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D8AB-0D0A-ED88-29C1-BACE509B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984" y="217281"/>
            <a:ext cx="7719023" cy="948579"/>
          </a:xfrm>
        </p:spPr>
        <p:txBody>
          <a:bodyPr>
            <a:normAutofit/>
          </a:bodyPr>
          <a:lstStyle/>
          <a:p>
            <a:pPr algn="ctr"/>
            <a:r>
              <a:rPr lang="pt-PT" sz="4300" dirty="0" err="1"/>
              <a:t>Our</a:t>
            </a:r>
            <a:r>
              <a:rPr lang="pt-PT" sz="4300" dirty="0"/>
              <a:t> </a:t>
            </a:r>
            <a:r>
              <a:rPr lang="pt-PT" sz="4300" dirty="0" err="1"/>
              <a:t>Old</a:t>
            </a:r>
            <a:r>
              <a:rPr lang="pt-PT" sz="4300" dirty="0"/>
              <a:t> </a:t>
            </a:r>
            <a:r>
              <a:rPr lang="pt-PT" sz="4300" dirty="0" err="1"/>
              <a:t>friend</a:t>
            </a:r>
            <a:r>
              <a:rPr lang="pt-PT" sz="4300" dirty="0"/>
              <a:t>, Parker </a:t>
            </a:r>
            <a:r>
              <a:rPr lang="pt-PT" sz="4300" dirty="0" err="1"/>
              <a:t>inversion</a:t>
            </a:r>
            <a:endParaRPr lang="en-US" sz="4300" dirty="0"/>
          </a:p>
        </p:txBody>
      </p:sp>
      <p:pic>
        <p:nvPicPr>
          <p:cNvPr id="5" name="Picture 4" descr="A graph of a magnetization&#10;&#10;AI-generated content may be incorrect.">
            <a:extLst>
              <a:ext uri="{FF2B5EF4-FFF2-40B4-BE49-F238E27FC236}">
                <a16:creationId xmlns:a16="http://schemas.microsoft.com/office/drawing/2014/main" id="{75FEEFA4-EDEF-095C-0462-A0FA02F0A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40" y="1239012"/>
            <a:ext cx="7641808" cy="4296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6AD382-B08C-C890-AC46-5EB583BCD9BF}"/>
              </a:ext>
            </a:extLst>
          </p:cNvPr>
          <p:cNvSpPr txBox="1"/>
          <p:nvPr/>
        </p:nvSpPr>
        <p:spPr>
          <a:xfrm>
            <a:off x="2276856" y="5760720"/>
            <a:ext cx="747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synthetic example of a Kaba like magnetization distribution of 10 A/m</a:t>
            </a:r>
          </a:p>
        </p:txBody>
      </p:sp>
    </p:spTree>
    <p:extLst>
      <p:ext uri="{BB962C8B-B14F-4D97-AF65-F5344CB8AC3E}">
        <p14:creationId xmlns:p14="http://schemas.microsoft.com/office/powerpoint/2010/main" val="389766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D518C-D6AE-5046-7F32-C9C51DB4D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408" y="281289"/>
            <a:ext cx="7165811" cy="1143000"/>
          </a:xfrm>
        </p:spPr>
        <p:txBody>
          <a:bodyPr>
            <a:normAutofit/>
          </a:bodyPr>
          <a:lstStyle/>
          <a:p>
            <a:pPr algn="ctr"/>
            <a:r>
              <a:rPr lang="pt-PT" sz="4300" dirty="0" err="1"/>
              <a:t>Get</a:t>
            </a:r>
            <a:r>
              <a:rPr lang="pt-PT" sz="4300" dirty="0"/>
              <a:t> </a:t>
            </a:r>
            <a:r>
              <a:rPr lang="pt-PT" sz="4300" dirty="0" err="1"/>
              <a:t>georefrenced</a:t>
            </a:r>
            <a:r>
              <a:rPr lang="pt-PT" sz="4300" dirty="0"/>
              <a:t> </a:t>
            </a:r>
            <a:r>
              <a:rPr lang="pt-PT" sz="4300" dirty="0" err="1"/>
              <a:t>aereal</a:t>
            </a:r>
            <a:r>
              <a:rPr lang="pt-PT" sz="4300" dirty="0"/>
              <a:t> </a:t>
            </a:r>
            <a:r>
              <a:rPr lang="pt-PT" sz="4300" dirty="0" err="1"/>
              <a:t>photos</a:t>
            </a:r>
            <a:endParaRPr lang="en-US" sz="4300" dirty="0"/>
          </a:p>
        </p:txBody>
      </p:sp>
      <p:pic>
        <p:nvPicPr>
          <p:cNvPr id="5" name="Picture 4" descr="Aerial view of a city&#10;&#10;AI-generated content may be incorrect.">
            <a:extLst>
              <a:ext uri="{FF2B5EF4-FFF2-40B4-BE49-F238E27FC236}">
                <a16:creationId xmlns:a16="http://schemas.microsoft.com/office/drawing/2014/main" id="{4CF15544-B64E-9718-E1CF-52AA5A846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45" y="1424289"/>
            <a:ext cx="6410414" cy="495365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D1B9E1C-61B1-B72E-769A-0B3858811C1F}"/>
              </a:ext>
            </a:extLst>
          </p:cNvPr>
          <p:cNvSpPr txBox="1">
            <a:spLocks/>
          </p:cNvSpPr>
          <p:nvPr/>
        </p:nvSpPr>
        <p:spPr>
          <a:xfrm>
            <a:off x="1901952" y="3061889"/>
            <a:ext cx="7976707" cy="1678449"/>
          </a:xfrm>
          <a:prstGeom prst="rect">
            <a:avLst/>
          </a:prstGeom>
          <a:noFill/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ln>
                  <a:noFill/>
                </a:ln>
                <a:solidFill>
                  <a:schemeClr val="bg1"/>
                </a:solidFill>
                <a:effectLst/>
                <a:latin typeface="DM Sans 14pt Medium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chemeClr val="tx1"/>
                </a:solidFill>
                <a:highlight>
                  <a:srgbClr val="F3D26C"/>
                </a:highlight>
              </a:rPr>
              <a:t>D = geocoder("BP 32, Bab Ezzouar 16111, Argélia")</a:t>
            </a:r>
          </a:p>
          <a:p>
            <a:r>
              <a:rPr lang="en-US" sz="2800" dirty="0">
                <a:solidFill>
                  <a:schemeClr val="tx1"/>
                </a:solidFill>
                <a:highlight>
                  <a:srgbClr val="F3D26C"/>
                </a:highlight>
              </a:rPr>
              <a:t>I = mosaic(D, zoom=19, neighbors=7)</a:t>
            </a:r>
            <a:endParaRPr lang="it-IT" sz="2800" dirty="0">
              <a:solidFill>
                <a:schemeClr val="tx1"/>
              </a:solidFill>
              <a:highlight>
                <a:srgbClr val="F3D26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886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Custom 6">
      <a:dk1>
        <a:srgbClr val="09191F"/>
      </a:dk1>
      <a:lt1>
        <a:srgbClr val="FFF4EC"/>
      </a:lt1>
      <a:dk2>
        <a:srgbClr val="1F6EB7"/>
      </a:dk2>
      <a:lt2>
        <a:srgbClr val="FFF4EC"/>
      </a:lt2>
      <a:accent1>
        <a:srgbClr val="784FA0"/>
      </a:accent1>
      <a:accent2>
        <a:srgbClr val="DB2E75"/>
      </a:accent2>
      <a:accent3>
        <a:srgbClr val="F0B83C"/>
      </a:accent3>
      <a:accent4>
        <a:srgbClr val="C7DE57"/>
      </a:accent4>
      <a:accent5>
        <a:srgbClr val="70D6DE"/>
      </a:accent5>
      <a:accent6>
        <a:srgbClr val="1F6DB6"/>
      </a:accent6>
      <a:hlink>
        <a:srgbClr val="1F6DB6"/>
      </a:hlink>
      <a:folHlink>
        <a:srgbClr val="784FA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7643</TotalTime>
  <Words>789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DM Sans 14pt</vt:lpstr>
      <vt:lpstr>Libre Franklin</vt:lpstr>
      <vt:lpstr>Calibri</vt:lpstr>
      <vt:lpstr>Arial</vt:lpstr>
      <vt:lpstr>DM Sans 14pt Medium</vt:lpstr>
      <vt:lpstr>1_Office Theme</vt:lpstr>
      <vt:lpstr>The Generic Mapping Tools (GMT) extended capabilities via the Julia wrapper</vt:lpstr>
      <vt:lpstr>GMTMEX – The beginning</vt:lpstr>
      <vt:lpstr>GMT.jl main goals</vt:lpstr>
      <vt:lpstr>Leland Texture Shading</vt:lpstr>
      <vt:lpstr>PowerPoint Presentation</vt:lpstr>
      <vt:lpstr>Limit answer in time and region</vt:lpstr>
      <vt:lpstr>Quick maps from GPLATES data</vt:lpstr>
      <vt:lpstr>Our Old friend, Parker inversion</vt:lpstr>
      <vt:lpstr>Get georefrenced aereal photos</vt:lpstr>
      <vt:lpstr>Zoomed insets</vt:lpstr>
      <vt:lpstr>“Best” rectangular World map projection</vt:lpstr>
      <vt:lpstr>The Spilhaus projection</vt:lpstr>
      <vt:lpstr>Stereonets</vt:lpstr>
      <vt:lpstr>Plotting from data cubes</vt:lpstr>
      <vt:lpstr>A cubeplot with an inset</vt:lpstr>
      <vt:lpstr>3D meshes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Committee  Session Proposal Instructions</dc:title>
  <dc:creator>Amy Bocian</dc:creator>
  <cp:lastModifiedBy>J L</cp:lastModifiedBy>
  <cp:revision>110</cp:revision>
  <dcterms:created xsi:type="dcterms:W3CDTF">2018-04-24T15:39:14Z</dcterms:created>
  <dcterms:modified xsi:type="dcterms:W3CDTF">2025-11-21T14:55:17Z</dcterms:modified>
</cp:coreProperties>
</file>